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3.xml" ContentType="application/vnd.openxmlformats-officedocument.presentationml.tags+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4.xml" ContentType="application/vnd.openxmlformats-officedocument.presentationml.tags+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5" r:id="rId3"/>
    <p:sldMasterId id="2147484554" r:id="rId4"/>
  </p:sldMasterIdLst>
  <p:notesMasterIdLst>
    <p:notesMasterId r:id="rId61"/>
  </p:notesMasterIdLst>
  <p:handoutMasterIdLst>
    <p:handoutMasterId r:id="rId62"/>
  </p:handoutMasterIdLst>
  <p:sldIdLst>
    <p:sldId id="573" r:id="rId5"/>
    <p:sldId id="585" r:id="rId6"/>
    <p:sldId id="704" r:id="rId7"/>
    <p:sldId id="673" r:id="rId8"/>
    <p:sldId id="720" r:id="rId9"/>
    <p:sldId id="722" r:id="rId10"/>
    <p:sldId id="723" r:id="rId11"/>
    <p:sldId id="724" r:id="rId12"/>
    <p:sldId id="728" r:id="rId13"/>
    <p:sldId id="630" r:id="rId14"/>
    <p:sldId id="672" r:id="rId15"/>
    <p:sldId id="604" r:id="rId16"/>
    <p:sldId id="665" r:id="rId17"/>
    <p:sldId id="586" r:id="rId18"/>
    <p:sldId id="662" r:id="rId19"/>
    <p:sldId id="663" r:id="rId20"/>
    <p:sldId id="664" r:id="rId21"/>
    <p:sldId id="666" r:id="rId22"/>
    <p:sldId id="668" r:id="rId23"/>
    <p:sldId id="687" r:id="rId24"/>
    <p:sldId id="595" r:id="rId25"/>
    <p:sldId id="589" r:id="rId26"/>
    <p:sldId id="688" r:id="rId27"/>
    <p:sldId id="592" r:id="rId28"/>
    <p:sldId id="590" r:id="rId29"/>
    <p:sldId id="593" r:id="rId30"/>
    <p:sldId id="594" r:id="rId31"/>
    <p:sldId id="685" r:id="rId32"/>
    <p:sldId id="710" r:id="rId33"/>
    <p:sldId id="676" r:id="rId34"/>
    <p:sldId id="677" r:id="rId35"/>
    <p:sldId id="711" r:id="rId36"/>
    <p:sldId id="678" r:id="rId37"/>
    <p:sldId id="706" r:id="rId38"/>
    <p:sldId id="714" r:id="rId39"/>
    <p:sldId id="707" r:id="rId40"/>
    <p:sldId id="708" r:id="rId41"/>
    <p:sldId id="709" r:id="rId42"/>
    <p:sldId id="712" r:id="rId43"/>
    <p:sldId id="680" r:id="rId44"/>
    <p:sldId id="681" r:id="rId45"/>
    <p:sldId id="682" r:id="rId46"/>
    <p:sldId id="686" r:id="rId47"/>
    <p:sldId id="689" r:id="rId48"/>
    <p:sldId id="690" r:id="rId49"/>
    <p:sldId id="691" r:id="rId50"/>
    <p:sldId id="713" r:id="rId51"/>
    <p:sldId id="705" r:id="rId52"/>
    <p:sldId id="716" r:id="rId53"/>
    <p:sldId id="717" r:id="rId54"/>
    <p:sldId id="718" r:id="rId55"/>
    <p:sldId id="719" r:id="rId56"/>
    <p:sldId id="725" r:id="rId57"/>
    <p:sldId id="726" r:id="rId58"/>
    <p:sldId id="727" r:id="rId59"/>
    <p:sldId id="570" r:id="rId60"/>
  </p:sldIdLst>
  <p:sldSz cx="12188825" cy="6858000"/>
  <p:notesSz cx="6858000" cy="9144000"/>
  <p:custDataLst>
    <p:tags r:id="rId63"/>
  </p:custDataLst>
  <p:defaultTextStyle>
    <a:defPPr>
      <a:defRPr lang="en-US"/>
    </a:defPPr>
    <a:lvl1pPr algn="l" defTabSz="912813" rtl="0" eaLnBrk="0" fontAlgn="base" hangingPunct="0">
      <a:spcBef>
        <a:spcPct val="0"/>
      </a:spcBef>
      <a:spcAft>
        <a:spcPct val="0"/>
      </a:spcAft>
      <a:defRPr kumimoji="1" sz="1900" kern="1200">
        <a:solidFill>
          <a:schemeClr val="tx1"/>
        </a:solidFill>
        <a:latin typeface="Metric Regular" charset="0"/>
        <a:ea typeface="宋体" charset="-122"/>
        <a:cs typeface="+mn-cs"/>
      </a:defRPr>
    </a:lvl1pPr>
    <a:lvl2pPr marL="455613" indent="1588" algn="l" defTabSz="912813" rtl="0" eaLnBrk="0" fontAlgn="base" hangingPunct="0">
      <a:spcBef>
        <a:spcPct val="0"/>
      </a:spcBef>
      <a:spcAft>
        <a:spcPct val="0"/>
      </a:spcAft>
      <a:defRPr kumimoji="1" sz="1900" kern="1200">
        <a:solidFill>
          <a:schemeClr val="tx1"/>
        </a:solidFill>
        <a:latin typeface="Metric Regular" charset="0"/>
        <a:ea typeface="宋体" charset="-122"/>
        <a:cs typeface="+mn-cs"/>
      </a:defRPr>
    </a:lvl2pPr>
    <a:lvl3pPr marL="912813" indent="1588" algn="l" defTabSz="912813" rtl="0" eaLnBrk="0" fontAlgn="base" hangingPunct="0">
      <a:spcBef>
        <a:spcPct val="0"/>
      </a:spcBef>
      <a:spcAft>
        <a:spcPct val="0"/>
      </a:spcAft>
      <a:defRPr kumimoji="1" sz="1900" kern="1200">
        <a:solidFill>
          <a:schemeClr val="tx1"/>
        </a:solidFill>
        <a:latin typeface="Metric Regular" charset="0"/>
        <a:ea typeface="宋体" charset="-122"/>
        <a:cs typeface="+mn-cs"/>
      </a:defRPr>
    </a:lvl3pPr>
    <a:lvl4pPr marL="1370013" indent="1588" algn="l" defTabSz="912813" rtl="0" eaLnBrk="0" fontAlgn="base" hangingPunct="0">
      <a:spcBef>
        <a:spcPct val="0"/>
      </a:spcBef>
      <a:spcAft>
        <a:spcPct val="0"/>
      </a:spcAft>
      <a:defRPr kumimoji="1" sz="1900" kern="1200">
        <a:solidFill>
          <a:schemeClr val="tx1"/>
        </a:solidFill>
        <a:latin typeface="Metric Regular" charset="0"/>
        <a:ea typeface="宋体" charset="-122"/>
        <a:cs typeface="+mn-cs"/>
      </a:defRPr>
    </a:lvl4pPr>
    <a:lvl5pPr marL="1827213" indent="1588" algn="l" defTabSz="912813" rtl="0" eaLnBrk="0" fontAlgn="base" hangingPunct="0">
      <a:spcBef>
        <a:spcPct val="0"/>
      </a:spcBef>
      <a:spcAft>
        <a:spcPct val="0"/>
      </a:spcAft>
      <a:defRPr kumimoji="1" sz="1900" kern="1200">
        <a:solidFill>
          <a:schemeClr val="tx1"/>
        </a:solidFill>
        <a:latin typeface="Metric Regular" charset="0"/>
        <a:ea typeface="宋体" charset="-122"/>
        <a:cs typeface="+mn-cs"/>
      </a:defRPr>
    </a:lvl5pPr>
    <a:lvl6pPr marL="2286000" algn="l" defTabSz="914400" rtl="0" eaLnBrk="1" latinLnBrk="0" hangingPunct="1">
      <a:defRPr kumimoji="1" sz="1900" kern="1200">
        <a:solidFill>
          <a:schemeClr val="tx1"/>
        </a:solidFill>
        <a:latin typeface="Metric Regular" charset="0"/>
        <a:ea typeface="宋体" charset="-122"/>
        <a:cs typeface="+mn-cs"/>
      </a:defRPr>
    </a:lvl6pPr>
    <a:lvl7pPr marL="2743200" algn="l" defTabSz="914400" rtl="0" eaLnBrk="1" latinLnBrk="0" hangingPunct="1">
      <a:defRPr kumimoji="1" sz="1900" kern="1200">
        <a:solidFill>
          <a:schemeClr val="tx1"/>
        </a:solidFill>
        <a:latin typeface="Metric Regular" charset="0"/>
        <a:ea typeface="宋体" charset="-122"/>
        <a:cs typeface="+mn-cs"/>
      </a:defRPr>
    </a:lvl7pPr>
    <a:lvl8pPr marL="3200400" algn="l" defTabSz="914400" rtl="0" eaLnBrk="1" latinLnBrk="0" hangingPunct="1">
      <a:defRPr kumimoji="1" sz="1900" kern="1200">
        <a:solidFill>
          <a:schemeClr val="tx1"/>
        </a:solidFill>
        <a:latin typeface="Metric Regular" charset="0"/>
        <a:ea typeface="宋体" charset="-122"/>
        <a:cs typeface="+mn-cs"/>
      </a:defRPr>
    </a:lvl8pPr>
    <a:lvl9pPr marL="3657600" algn="l" defTabSz="914400" rtl="0" eaLnBrk="1" latinLnBrk="0" hangingPunct="1">
      <a:defRPr kumimoji="1" sz="1900" kern="1200">
        <a:solidFill>
          <a:schemeClr val="tx1"/>
        </a:solidFill>
        <a:latin typeface="Metric Regular"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816">
          <p15:clr>
            <a:srgbClr val="A4A3A4"/>
          </p15:clr>
        </p15:guide>
        <p15:guide id="3" orient="horz" pos="3840">
          <p15:clr>
            <a:srgbClr val="A4A3A4"/>
          </p15:clr>
        </p15:guide>
        <p15:guide id="4" orient="horz" pos="1056">
          <p15:clr>
            <a:srgbClr val="A4A3A4"/>
          </p15:clr>
        </p15:guide>
        <p15:guide id="5" pos="3839">
          <p15:clr>
            <a:srgbClr val="A4A3A4"/>
          </p15:clr>
        </p15:guide>
        <p15:guide id="6" pos="384">
          <p15:clr>
            <a:srgbClr val="A4A3A4"/>
          </p15:clr>
        </p15:guide>
        <p15:guide id="7" pos="72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7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8FB837D-C827-4EFA-A057-4D05807E0F7C}" styleName="主题样式 1 - 个性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个性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主题样式 2 - 个性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p:restoredTop sz="93655"/>
  </p:normalViewPr>
  <p:slideViewPr>
    <p:cSldViewPr snapToGrid="0">
      <p:cViewPr>
        <p:scale>
          <a:sx n="99" d="100"/>
          <a:sy n="99" d="100"/>
        </p:scale>
        <p:origin x="1240" y="584"/>
      </p:cViewPr>
      <p:guideLst>
        <p:guide orient="horz" pos="2160"/>
        <p:guide orient="horz" pos="816"/>
        <p:guide orient="horz" pos="3840"/>
        <p:guide orient="horz" pos="1056"/>
        <p:guide pos="3839"/>
        <p:guide pos="384"/>
        <p:guide pos="7295"/>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8" d="100"/>
          <a:sy n="68" d="100"/>
        </p:scale>
        <p:origin x="3101"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gs" Target="tags/tag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E4772-4758-FA42-BD6D-85C3FCB5F205}" type="doc">
      <dgm:prSet loTypeId="urn:microsoft.com/office/officeart/2009/3/layout/FramedTextPicture" loCatId="process" qsTypeId="urn:microsoft.com/office/officeart/2005/8/quickstyle/simple4" qsCatId="simple" csTypeId="urn:microsoft.com/office/officeart/2005/8/colors/accent1_2" csCatId="accent1" phldr="1"/>
      <dgm:spPr/>
      <dgm:t>
        <a:bodyPr/>
        <a:lstStyle/>
        <a:p>
          <a:endParaRPr lang="zh-CN" altLang="en-US"/>
        </a:p>
      </dgm:t>
    </dgm:pt>
    <dgm:pt modelId="{6E451622-FE52-584B-AE3D-DE463EA59256}">
      <dgm:prSet/>
      <dgm:spPr/>
      <dgm:t>
        <a:bodyPr/>
        <a:lstStyle/>
        <a:p>
          <a:pPr rtl="0"/>
          <a:r>
            <a:rPr kumimoji="1" lang="zh-CN" altLang="en-US" smtClean="0"/>
            <a:t>云计算</a:t>
          </a:r>
          <a:endParaRPr lang="zh-CN" altLang="en-US"/>
        </a:p>
      </dgm:t>
    </dgm:pt>
    <dgm:pt modelId="{3A6AD76D-7DAA-8C42-B516-F735D68D845B}" type="parTrans" cxnId="{3BDDC6D8-FC5E-7247-BA2E-120F4D598C2C}">
      <dgm:prSet/>
      <dgm:spPr/>
      <dgm:t>
        <a:bodyPr/>
        <a:lstStyle/>
        <a:p>
          <a:endParaRPr lang="zh-CN" altLang="en-US"/>
        </a:p>
      </dgm:t>
    </dgm:pt>
    <dgm:pt modelId="{26DDC80D-7B17-8241-A31C-C3F1C8D9A57E}" type="sibTrans" cxnId="{3BDDC6D8-FC5E-7247-BA2E-120F4D598C2C}">
      <dgm:prSet/>
      <dgm:spPr/>
      <dgm:t>
        <a:bodyPr/>
        <a:lstStyle/>
        <a:p>
          <a:endParaRPr lang="zh-CN" altLang="en-US"/>
        </a:p>
      </dgm:t>
    </dgm:pt>
    <dgm:pt modelId="{DB710F7D-948F-E045-850D-A0CADCFD9813}">
      <dgm:prSet/>
      <dgm:spPr/>
      <dgm:t>
        <a:bodyPr/>
        <a:lstStyle/>
        <a:p>
          <a:pPr rtl="0"/>
          <a:r>
            <a:rPr kumimoji="1" lang="en-US" altLang="zh-CN" dirty="0" smtClean="0"/>
            <a:t>H</a:t>
          </a:r>
          <a:r>
            <a:rPr kumimoji="1" lang="en-US" dirty="0" smtClean="0"/>
            <a:t>adoop</a:t>
          </a:r>
          <a:endParaRPr lang="en-US" dirty="0"/>
        </a:p>
      </dgm:t>
    </dgm:pt>
    <dgm:pt modelId="{7BE77276-958F-D446-8574-EC7110E25339}" type="parTrans" cxnId="{E8D895E6-9AFA-DB40-96BC-0AD1E7F38C9F}">
      <dgm:prSet/>
      <dgm:spPr/>
      <dgm:t>
        <a:bodyPr/>
        <a:lstStyle/>
        <a:p>
          <a:endParaRPr lang="zh-CN" altLang="en-US"/>
        </a:p>
      </dgm:t>
    </dgm:pt>
    <dgm:pt modelId="{F3DC1D1D-1CCF-DD44-98B8-5A2AEDD45685}" type="sibTrans" cxnId="{E8D895E6-9AFA-DB40-96BC-0AD1E7F38C9F}">
      <dgm:prSet/>
      <dgm:spPr/>
      <dgm:t>
        <a:bodyPr/>
        <a:lstStyle/>
        <a:p>
          <a:endParaRPr lang="zh-CN" altLang="en-US"/>
        </a:p>
      </dgm:t>
    </dgm:pt>
    <dgm:pt modelId="{DEEDCCDE-F909-6D44-B65D-02750C0A972D}">
      <dgm:prSet/>
      <dgm:spPr/>
      <dgm:t>
        <a:bodyPr/>
        <a:lstStyle/>
        <a:p>
          <a:pPr rtl="0"/>
          <a:r>
            <a:rPr kumimoji="1" lang="zh-CN" altLang="en-US" dirty="0" smtClean="0"/>
            <a:t>微服务</a:t>
          </a:r>
          <a:endParaRPr lang="zh-CN" altLang="en-US" dirty="0"/>
        </a:p>
      </dgm:t>
    </dgm:pt>
    <dgm:pt modelId="{0F4EF48A-046E-9442-B7B3-EB57F5B1F97D}" type="parTrans" cxnId="{DD09D0EA-7E97-F542-AF55-2AE33DD28FF2}">
      <dgm:prSet/>
      <dgm:spPr/>
      <dgm:t>
        <a:bodyPr/>
        <a:lstStyle/>
        <a:p>
          <a:endParaRPr lang="zh-CN" altLang="en-US"/>
        </a:p>
      </dgm:t>
    </dgm:pt>
    <dgm:pt modelId="{C24A1C81-4997-0A45-A20D-D52B448021E0}" type="sibTrans" cxnId="{DD09D0EA-7E97-F542-AF55-2AE33DD28FF2}">
      <dgm:prSet/>
      <dgm:spPr/>
      <dgm:t>
        <a:bodyPr/>
        <a:lstStyle/>
        <a:p>
          <a:endParaRPr lang="zh-CN" altLang="en-US"/>
        </a:p>
      </dgm:t>
    </dgm:pt>
    <dgm:pt modelId="{2D25270A-8F16-B447-B85A-A13B3C499E05}">
      <dgm:prSet/>
      <dgm:spPr/>
      <dgm:t>
        <a:bodyPr/>
        <a:lstStyle/>
        <a:p>
          <a:pPr rtl="0"/>
          <a:r>
            <a:rPr kumimoji="1" lang="en-US" altLang="zh-CN" dirty="0" smtClean="0"/>
            <a:t>D</a:t>
          </a:r>
          <a:r>
            <a:rPr kumimoji="1" lang="it-IT" dirty="0" err="1" smtClean="0"/>
            <a:t>ubbo</a:t>
          </a:r>
          <a:endParaRPr lang="it-IT" dirty="0"/>
        </a:p>
      </dgm:t>
    </dgm:pt>
    <dgm:pt modelId="{8B19FE2C-B1EF-3940-BDF9-B1065495C961}" type="parTrans" cxnId="{0F163A00-7A3F-E345-9D88-8D234BFB5C09}">
      <dgm:prSet/>
      <dgm:spPr/>
      <dgm:t>
        <a:bodyPr/>
        <a:lstStyle/>
        <a:p>
          <a:endParaRPr lang="zh-CN" altLang="en-US"/>
        </a:p>
      </dgm:t>
    </dgm:pt>
    <dgm:pt modelId="{3AE4E71B-B5DB-FA48-A591-524B9572CB15}" type="sibTrans" cxnId="{0F163A00-7A3F-E345-9D88-8D234BFB5C09}">
      <dgm:prSet/>
      <dgm:spPr/>
      <dgm:t>
        <a:bodyPr/>
        <a:lstStyle/>
        <a:p>
          <a:endParaRPr lang="zh-CN" altLang="en-US"/>
        </a:p>
      </dgm:t>
    </dgm:pt>
    <dgm:pt modelId="{BDBD32D1-6E69-F24C-9201-2EEC86E194BF}">
      <dgm:prSet custT="1"/>
      <dgm:spPr/>
      <dgm:t>
        <a:bodyPr/>
        <a:lstStyle/>
        <a:p>
          <a:pPr rtl="0"/>
          <a:r>
            <a:rPr lang="zh-CN" altLang="en-US" sz="2800" dirty="0" smtClean="0"/>
            <a:t>高可用</a:t>
          </a:r>
          <a:r>
            <a:rPr lang="en-US" altLang="zh-CN" sz="2800" dirty="0" smtClean="0"/>
            <a:t>/</a:t>
          </a:r>
          <a:r>
            <a:rPr lang="zh-CN" altLang="en-US" sz="2800" dirty="0" smtClean="0"/>
            <a:t>高并发</a:t>
          </a:r>
          <a:endParaRPr lang="it-IT" sz="2800" dirty="0"/>
        </a:p>
      </dgm:t>
    </dgm:pt>
    <dgm:pt modelId="{33BA81E1-E76D-5045-BE47-9DC9CE35A281}" type="parTrans" cxnId="{5EFC7939-95DB-CE4D-B47D-57490F719A3B}">
      <dgm:prSet/>
      <dgm:spPr/>
      <dgm:t>
        <a:bodyPr/>
        <a:lstStyle/>
        <a:p>
          <a:endParaRPr lang="zh-CN" altLang="en-US"/>
        </a:p>
      </dgm:t>
    </dgm:pt>
    <dgm:pt modelId="{BC8D564F-C38B-3D4E-B550-5DFCE94CDCBB}" type="sibTrans" cxnId="{5EFC7939-95DB-CE4D-B47D-57490F719A3B}">
      <dgm:prSet/>
      <dgm:spPr/>
      <dgm:t>
        <a:bodyPr/>
        <a:lstStyle/>
        <a:p>
          <a:endParaRPr lang="zh-CN" altLang="en-US"/>
        </a:p>
      </dgm:t>
    </dgm:pt>
    <dgm:pt modelId="{8FEE7604-AAB6-C640-A036-38AA1F19D088}">
      <dgm:prSet custT="1"/>
      <dgm:spPr/>
      <dgm:t>
        <a:bodyPr/>
        <a:lstStyle/>
        <a:p>
          <a:pPr rtl="0"/>
          <a:r>
            <a:rPr lang="en-US" altLang="zh-CN" sz="1800" dirty="0" err="1" smtClean="0"/>
            <a:t>Motan</a:t>
          </a:r>
          <a:r>
            <a:rPr lang="zh-CN" altLang="en-US" sz="1100" dirty="0" smtClean="0"/>
            <a:t/>
          </a:r>
          <a:br>
            <a:rPr lang="zh-CN" altLang="en-US" sz="1100" dirty="0" smtClean="0"/>
          </a:br>
          <a:endParaRPr lang="it-IT" sz="1100" dirty="0"/>
        </a:p>
      </dgm:t>
    </dgm:pt>
    <dgm:pt modelId="{13C363F9-A518-EB45-9B72-4EA3762CEE9D}" type="parTrans" cxnId="{25BE041E-E4C9-7A46-BFF9-9D66DD47548E}">
      <dgm:prSet/>
      <dgm:spPr/>
      <dgm:t>
        <a:bodyPr/>
        <a:lstStyle/>
        <a:p>
          <a:endParaRPr lang="zh-CN" altLang="en-US"/>
        </a:p>
      </dgm:t>
    </dgm:pt>
    <dgm:pt modelId="{0F588DC8-5A52-7A42-B6F2-3232FCAF9D60}" type="sibTrans" cxnId="{25BE041E-E4C9-7A46-BFF9-9D66DD47548E}">
      <dgm:prSet/>
      <dgm:spPr/>
      <dgm:t>
        <a:bodyPr/>
        <a:lstStyle/>
        <a:p>
          <a:endParaRPr lang="zh-CN" altLang="en-US"/>
        </a:p>
      </dgm:t>
    </dgm:pt>
    <dgm:pt modelId="{F1967918-5DF8-9A4F-B80A-40B7F8DE9A06}" type="pres">
      <dgm:prSet presAssocID="{54BE4772-4758-FA42-BD6D-85C3FCB5F205}" presName="Name0" presStyleCnt="0">
        <dgm:presLayoutVars>
          <dgm:chMax/>
          <dgm:chPref/>
          <dgm:dir/>
        </dgm:presLayoutVars>
      </dgm:prSet>
      <dgm:spPr/>
      <dgm:t>
        <a:bodyPr/>
        <a:lstStyle/>
        <a:p>
          <a:endParaRPr lang="zh-CN" altLang="en-US"/>
        </a:p>
      </dgm:t>
    </dgm:pt>
    <dgm:pt modelId="{6375E02E-7A36-C341-A7A0-0A173D49CDB7}" type="pres">
      <dgm:prSet presAssocID="{6E451622-FE52-584B-AE3D-DE463EA59256}" presName="composite" presStyleCnt="0">
        <dgm:presLayoutVars>
          <dgm:chMax/>
          <dgm:chPref/>
        </dgm:presLayoutVars>
      </dgm:prSet>
      <dgm:spPr/>
    </dgm:pt>
    <dgm:pt modelId="{6AD1E03B-2CAD-4F4B-B3A6-DBC41BEF560F}" type="pres">
      <dgm:prSet presAssocID="{6E451622-FE52-584B-AE3D-DE463EA59256}" presName="Image"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D0D705AB-CF12-0943-8FF0-09E7F140466A}" type="pres">
      <dgm:prSet presAssocID="{6E451622-FE52-584B-AE3D-DE463EA59256}" presName="ParentText" presStyleLbl="revTx" presStyleIdx="0" presStyleCnt="3">
        <dgm:presLayoutVars>
          <dgm:chMax val="0"/>
          <dgm:chPref val="0"/>
          <dgm:bulletEnabled val="1"/>
        </dgm:presLayoutVars>
      </dgm:prSet>
      <dgm:spPr/>
      <dgm:t>
        <a:bodyPr/>
        <a:lstStyle/>
        <a:p>
          <a:endParaRPr lang="zh-CN" altLang="en-US"/>
        </a:p>
      </dgm:t>
    </dgm:pt>
    <dgm:pt modelId="{0BB43C54-4591-EA44-93AF-9D26367D306A}" type="pres">
      <dgm:prSet presAssocID="{6E451622-FE52-584B-AE3D-DE463EA59256}" presName="tlFrame" presStyleLbl="node1" presStyleIdx="0" presStyleCnt="12"/>
      <dgm:spPr/>
    </dgm:pt>
    <dgm:pt modelId="{B9333E48-C617-D247-928A-F1AA464B7877}" type="pres">
      <dgm:prSet presAssocID="{6E451622-FE52-584B-AE3D-DE463EA59256}" presName="trFrame" presStyleLbl="node1" presStyleIdx="1" presStyleCnt="12"/>
      <dgm:spPr/>
    </dgm:pt>
    <dgm:pt modelId="{1FF1483F-79E0-534E-8280-520F493BC310}" type="pres">
      <dgm:prSet presAssocID="{6E451622-FE52-584B-AE3D-DE463EA59256}" presName="blFrame" presStyleLbl="node1" presStyleIdx="2" presStyleCnt="12"/>
      <dgm:spPr/>
    </dgm:pt>
    <dgm:pt modelId="{48F6A8E7-458D-F34F-BA0E-6CC564F7BE7A}" type="pres">
      <dgm:prSet presAssocID="{6E451622-FE52-584B-AE3D-DE463EA59256}" presName="brFrame" presStyleLbl="node1" presStyleIdx="3" presStyleCnt="12"/>
      <dgm:spPr/>
    </dgm:pt>
    <dgm:pt modelId="{720E2F1B-0124-FE40-8DF6-4B8BA8F3DB17}" type="pres">
      <dgm:prSet presAssocID="{26DDC80D-7B17-8241-A31C-C3F1C8D9A57E}" presName="sibTrans" presStyleCnt="0"/>
      <dgm:spPr/>
    </dgm:pt>
    <dgm:pt modelId="{CF0B7D4F-50F4-0240-8F43-8F20A9E34C4B}" type="pres">
      <dgm:prSet presAssocID="{DEEDCCDE-F909-6D44-B65D-02750C0A972D}" presName="composite" presStyleCnt="0">
        <dgm:presLayoutVars>
          <dgm:chMax/>
          <dgm:chPref/>
        </dgm:presLayoutVars>
      </dgm:prSet>
      <dgm:spPr/>
    </dgm:pt>
    <dgm:pt modelId="{74382F26-EF48-0246-ACEF-6D55F8C31371}" type="pres">
      <dgm:prSet presAssocID="{DEEDCCDE-F909-6D44-B65D-02750C0A972D}" presName="Image"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852D64F5-D995-C747-A8CD-646D0EADA72D}" type="pres">
      <dgm:prSet presAssocID="{DEEDCCDE-F909-6D44-B65D-02750C0A972D}" presName="ParentText" presStyleLbl="revTx" presStyleIdx="1" presStyleCnt="3">
        <dgm:presLayoutVars>
          <dgm:chMax val="0"/>
          <dgm:chPref val="0"/>
          <dgm:bulletEnabled val="1"/>
        </dgm:presLayoutVars>
      </dgm:prSet>
      <dgm:spPr/>
      <dgm:t>
        <a:bodyPr/>
        <a:lstStyle/>
        <a:p>
          <a:endParaRPr lang="zh-CN" altLang="en-US"/>
        </a:p>
      </dgm:t>
    </dgm:pt>
    <dgm:pt modelId="{0D0BA449-6FD3-8D4C-BE74-010F93FA4E03}" type="pres">
      <dgm:prSet presAssocID="{DEEDCCDE-F909-6D44-B65D-02750C0A972D}" presName="tlFrame" presStyleLbl="node1" presStyleIdx="4" presStyleCnt="12"/>
      <dgm:spPr/>
    </dgm:pt>
    <dgm:pt modelId="{557A900C-91D8-934A-ACD0-1F0A42D27076}" type="pres">
      <dgm:prSet presAssocID="{DEEDCCDE-F909-6D44-B65D-02750C0A972D}" presName="trFrame" presStyleLbl="node1" presStyleIdx="5" presStyleCnt="12"/>
      <dgm:spPr/>
    </dgm:pt>
    <dgm:pt modelId="{AB443F4D-4D3C-AC48-ACCB-5861A60778A5}" type="pres">
      <dgm:prSet presAssocID="{DEEDCCDE-F909-6D44-B65D-02750C0A972D}" presName="blFrame" presStyleLbl="node1" presStyleIdx="6" presStyleCnt="12"/>
      <dgm:spPr/>
    </dgm:pt>
    <dgm:pt modelId="{2B544B61-EC05-774E-AADB-FBBA2BF48A6C}" type="pres">
      <dgm:prSet presAssocID="{DEEDCCDE-F909-6D44-B65D-02750C0A972D}" presName="brFrame" presStyleLbl="node1" presStyleIdx="7" presStyleCnt="12"/>
      <dgm:spPr/>
    </dgm:pt>
    <dgm:pt modelId="{8B9328C9-B568-A043-B260-D74CD284515C}" type="pres">
      <dgm:prSet presAssocID="{C24A1C81-4997-0A45-A20D-D52B448021E0}" presName="sibTrans" presStyleCnt="0"/>
      <dgm:spPr/>
    </dgm:pt>
    <dgm:pt modelId="{68909497-7022-2D4B-BD32-0B93BA1356FE}" type="pres">
      <dgm:prSet presAssocID="{BDBD32D1-6E69-F24C-9201-2EEC86E194BF}" presName="composite" presStyleCnt="0">
        <dgm:presLayoutVars>
          <dgm:chMax/>
          <dgm:chPref/>
        </dgm:presLayoutVars>
      </dgm:prSet>
      <dgm:spPr/>
    </dgm:pt>
    <dgm:pt modelId="{4873F814-6EEC-634C-9CE7-EDD02970B1E9}" type="pres">
      <dgm:prSet presAssocID="{BDBD32D1-6E69-F24C-9201-2EEC86E194BF}" presName="Image"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C8327B18-ED7E-A541-B696-9C9493F70C33}" type="pres">
      <dgm:prSet presAssocID="{BDBD32D1-6E69-F24C-9201-2EEC86E194BF}" presName="ParentText" presStyleLbl="revTx" presStyleIdx="2" presStyleCnt="3" custScaleX="163142">
        <dgm:presLayoutVars>
          <dgm:chMax val="0"/>
          <dgm:chPref val="0"/>
          <dgm:bulletEnabled val="1"/>
        </dgm:presLayoutVars>
      </dgm:prSet>
      <dgm:spPr/>
      <dgm:t>
        <a:bodyPr/>
        <a:lstStyle/>
        <a:p>
          <a:endParaRPr lang="zh-CN" altLang="en-US"/>
        </a:p>
      </dgm:t>
    </dgm:pt>
    <dgm:pt modelId="{BE440400-7A19-CC4F-86E5-6A2D56B2F50E}" type="pres">
      <dgm:prSet presAssocID="{BDBD32D1-6E69-F24C-9201-2EEC86E194BF}" presName="tlFrame" presStyleLbl="node1" presStyleIdx="8" presStyleCnt="12" custLinFactX="-3320" custLinFactNeighborX="-100000" custLinFactNeighborY="-9390"/>
      <dgm:spPr/>
    </dgm:pt>
    <dgm:pt modelId="{823016FA-5A24-6541-81F3-7C92A9373738}" type="pres">
      <dgm:prSet presAssocID="{BDBD32D1-6E69-F24C-9201-2EEC86E194BF}" presName="trFrame" presStyleLbl="node1" presStyleIdx="9" presStyleCnt="12"/>
      <dgm:spPr/>
    </dgm:pt>
    <dgm:pt modelId="{582986F2-1DEA-4145-9751-8C1D324EA1D8}" type="pres">
      <dgm:prSet presAssocID="{BDBD32D1-6E69-F24C-9201-2EEC86E194BF}" presName="blFrame" presStyleLbl="node1" presStyleIdx="10" presStyleCnt="12" custLinFactX="-189" custLinFactNeighborX="-100000" custLinFactNeighborY="-9390"/>
      <dgm:spPr/>
    </dgm:pt>
    <dgm:pt modelId="{18B645B1-BC17-5A44-8FBF-A88B04612C44}" type="pres">
      <dgm:prSet presAssocID="{BDBD32D1-6E69-F24C-9201-2EEC86E194BF}" presName="brFrame" presStyleLbl="node1" presStyleIdx="11" presStyleCnt="12"/>
      <dgm:spPr/>
    </dgm:pt>
  </dgm:ptLst>
  <dgm:cxnLst>
    <dgm:cxn modelId="{706D51F0-929B-A144-8055-66ECF14A4363}" type="presOf" srcId="{BDBD32D1-6E69-F24C-9201-2EEC86E194BF}" destId="{C8327B18-ED7E-A541-B696-9C9493F70C33}" srcOrd="0" destOrd="0" presId="urn:microsoft.com/office/officeart/2009/3/layout/FramedTextPicture"/>
    <dgm:cxn modelId="{25BE041E-E4C9-7A46-BFF9-9D66DD47548E}" srcId="{BDBD32D1-6E69-F24C-9201-2EEC86E194BF}" destId="{8FEE7604-AAB6-C640-A036-38AA1F19D088}" srcOrd="0" destOrd="0" parTransId="{13C363F9-A518-EB45-9B72-4EA3762CEE9D}" sibTransId="{0F588DC8-5A52-7A42-B6F2-3232FCAF9D60}"/>
    <dgm:cxn modelId="{E8D895E6-9AFA-DB40-96BC-0AD1E7F38C9F}" srcId="{6E451622-FE52-584B-AE3D-DE463EA59256}" destId="{DB710F7D-948F-E045-850D-A0CADCFD9813}" srcOrd="0" destOrd="0" parTransId="{7BE77276-958F-D446-8574-EC7110E25339}" sibTransId="{F3DC1D1D-1CCF-DD44-98B8-5A2AEDD45685}"/>
    <dgm:cxn modelId="{822D0214-6BCF-B046-B8D6-0BC801B050C0}" type="presOf" srcId="{DEEDCCDE-F909-6D44-B65D-02750C0A972D}" destId="{852D64F5-D995-C747-A8CD-646D0EADA72D}" srcOrd="0" destOrd="0" presId="urn:microsoft.com/office/officeart/2009/3/layout/FramedTextPicture"/>
    <dgm:cxn modelId="{7DEE6E45-F740-9945-995A-34AFC399193F}" type="presOf" srcId="{DB710F7D-948F-E045-850D-A0CADCFD9813}" destId="{D0D705AB-CF12-0943-8FF0-09E7F140466A}" srcOrd="0" destOrd="1" presId="urn:microsoft.com/office/officeart/2009/3/layout/FramedTextPicture"/>
    <dgm:cxn modelId="{3BDDC6D8-FC5E-7247-BA2E-120F4D598C2C}" srcId="{54BE4772-4758-FA42-BD6D-85C3FCB5F205}" destId="{6E451622-FE52-584B-AE3D-DE463EA59256}" srcOrd="0" destOrd="0" parTransId="{3A6AD76D-7DAA-8C42-B516-F735D68D845B}" sibTransId="{26DDC80D-7B17-8241-A31C-C3F1C8D9A57E}"/>
    <dgm:cxn modelId="{BC1E6030-C73F-304F-AF4D-656CD1F72F4F}" type="presOf" srcId="{6E451622-FE52-584B-AE3D-DE463EA59256}" destId="{D0D705AB-CF12-0943-8FF0-09E7F140466A}" srcOrd="0" destOrd="0" presId="urn:microsoft.com/office/officeart/2009/3/layout/FramedTextPicture"/>
    <dgm:cxn modelId="{311C23F2-5B51-D04F-AC77-39028245F645}" type="presOf" srcId="{54BE4772-4758-FA42-BD6D-85C3FCB5F205}" destId="{F1967918-5DF8-9A4F-B80A-40B7F8DE9A06}" srcOrd="0" destOrd="0" presId="urn:microsoft.com/office/officeart/2009/3/layout/FramedTextPicture"/>
    <dgm:cxn modelId="{DD09D0EA-7E97-F542-AF55-2AE33DD28FF2}" srcId="{54BE4772-4758-FA42-BD6D-85C3FCB5F205}" destId="{DEEDCCDE-F909-6D44-B65D-02750C0A972D}" srcOrd="1" destOrd="0" parTransId="{0F4EF48A-046E-9442-B7B3-EB57F5B1F97D}" sibTransId="{C24A1C81-4997-0A45-A20D-D52B448021E0}"/>
    <dgm:cxn modelId="{0F163A00-7A3F-E345-9D88-8D234BFB5C09}" srcId="{DEEDCCDE-F909-6D44-B65D-02750C0A972D}" destId="{2D25270A-8F16-B447-B85A-A13B3C499E05}" srcOrd="0" destOrd="0" parTransId="{8B19FE2C-B1EF-3940-BDF9-B1065495C961}" sibTransId="{3AE4E71B-B5DB-FA48-A591-524B9572CB15}"/>
    <dgm:cxn modelId="{5EFC7939-95DB-CE4D-B47D-57490F719A3B}" srcId="{54BE4772-4758-FA42-BD6D-85C3FCB5F205}" destId="{BDBD32D1-6E69-F24C-9201-2EEC86E194BF}" srcOrd="2" destOrd="0" parTransId="{33BA81E1-E76D-5045-BE47-9DC9CE35A281}" sibTransId="{BC8D564F-C38B-3D4E-B550-5DFCE94CDCBB}"/>
    <dgm:cxn modelId="{C73C5A3C-A7B9-524D-AB94-733FC0A0DC29}" type="presOf" srcId="{2D25270A-8F16-B447-B85A-A13B3C499E05}" destId="{852D64F5-D995-C747-A8CD-646D0EADA72D}" srcOrd="0" destOrd="1" presId="urn:microsoft.com/office/officeart/2009/3/layout/FramedTextPicture"/>
    <dgm:cxn modelId="{16C1746C-3906-F44B-BAEE-2884CE45555B}" type="presOf" srcId="{8FEE7604-AAB6-C640-A036-38AA1F19D088}" destId="{C8327B18-ED7E-A541-B696-9C9493F70C33}" srcOrd="0" destOrd="1" presId="urn:microsoft.com/office/officeart/2009/3/layout/FramedTextPicture"/>
    <dgm:cxn modelId="{75AFBFEC-327F-4942-9FEB-346A09E69840}" type="presParOf" srcId="{F1967918-5DF8-9A4F-B80A-40B7F8DE9A06}" destId="{6375E02E-7A36-C341-A7A0-0A173D49CDB7}" srcOrd="0" destOrd="0" presId="urn:microsoft.com/office/officeart/2009/3/layout/FramedTextPicture"/>
    <dgm:cxn modelId="{06F3B0B9-9400-E748-9847-249A62C0CDAB}" type="presParOf" srcId="{6375E02E-7A36-C341-A7A0-0A173D49CDB7}" destId="{6AD1E03B-2CAD-4F4B-B3A6-DBC41BEF560F}" srcOrd="0" destOrd="0" presId="urn:microsoft.com/office/officeart/2009/3/layout/FramedTextPicture"/>
    <dgm:cxn modelId="{58379546-E4EA-C646-B8B3-8A3F55936871}" type="presParOf" srcId="{6375E02E-7A36-C341-A7A0-0A173D49CDB7}" destId="{D0D705AB-CF12-0943-8FF0-09E7F140466A}" srcOrd="1" destOrd="0" presId="urn:microsoft.com/office/officeart/2009/3/layout/FramedTextPicture"/>
    <dgm:cxn modelId="{751E835E-95AB-C647-BF87-AE6541F92E02}" type="presParOf" srcId="{6375E02E-7A36-C341-A7A0-0A173D49CDB7}" destId="{0BB43C54-4591-EA44-93AF-9D26367D306A}" srcOrd="2" destOrd="0" presId="urn:microsoft.com/office/officeart/2009/3/layout/FramedTextPicture"/>
    <dgm:cxn modelId="{82596752-D888-9F40-9864-A433FD299A74}" type="presParOf" srcId="{6375E02E-7A36-C341-A7A0-0A173D49CDB7}" destId="{B9333E48-C617-D247-928A-F1AA464B7877}" srcOrd="3" destOrd="0" presId="urn:microsoft.com/office/officeart/2009/3/layout/FramedTextPicture"/>
    <dgm:cxn modelId="{A61E207B-77A5-2F4E-BD6B-D558124C7E9D}" type="presParOf" srcId="{6375E02E-7A36-C341-A7A0-0A173D49CDB7}" destId="{1FF1483F-79E0-534E-8280-520F493BC310}" srcOrd="4" destOrd="0" presId="urn:microsoft.com/office/officeart/2009/3/layout/FramedTextPicture"/>
    <dgm:cxn modelId="{D842885F-5018-F642-8E43-9E34383B42AE}" type="presParOf" srcId="{6375E02E-7A36-C341-A7A0-0A173D49CDB7}" destId="{48F6A8E7-458D-F34F-BA0E-6CC564F7BE7A}" srcOrd="5" destOrd="0" presId="urn:microsoft.com/office/officeart/2009/3/layout/FramedTextPicture"/>
    <dgm:cxn modelId="{78A25ECE-714D-2249-899B-6127DF4A83CE}" type="presParOf" srcId="{F1967918-5DF8-9A4F-B80A-40B7F8DE9A06}" destId="{720E2F1B-0124-FE40-8DF6-4B8BA8F3DB17}" srcOrd="1" destOrd="0" presId="urn:microsoft.com/office/officeart/2009/3/layout/FramedTextPicture"/>
    <dgm:cxn modelId="{B622E541-B849-D848-8CA8-FBC1A09D3042}" type="presParOf" srcId="{F1967918-5DF8-9A4F-B80A-40B7F8DE9A06}" destId="{CF0B7D4F-50F4-0240-8F43-8F20A9E34C4B}" srcOrd="2" destOrd="0" presId="urn:microsoft.com/office/officeart/2009/3/layout/FramedTextPicture"/>
    <dgm:cxn modelId="{3D47C0EE-3B03-9247-A4A0-2E4A8079CEBD}" type="presParOf" srcId="{CF0B7D4F-50F4-0240-8F43-8F20A9E34C4B}" destId="{74382F26-EF48-0246-ACEF-6D55F8C31371}" srcOrd="0" destOrd="0" presId="urn:microsoft.com/office/officeart/2009/3/layout/FramedTextPicture"/>
    <dgm:cxn modelId="{9A431C80-3FCF-C540-9E54-BB921437D0F9}" type="presParOf" srcId="{CF0B7D4F-50F4-0240-8F43-8F20A9E34C4B}" destId="{852D64F5-D995-C747-A8CD-646D0EADA72D}" srcOrd="1" destOrd="0" presId="urn:microsoft.com/office/officeart/2009/3/layout/FramedTextPicture"/>
    <dgm:cxn modelId="{449B2D25-AFFC-DE47-8EA7-E407E3406FA4}" type="presParOf" srcId="{CF0B7D4F-50F4-0240-8F43-8F20A9E34C4B}" destId="{0D0BA449-6FD3-8D4C-BE74-010F93FA4E03}" srcOrd="2" destOrd="0" presId="urn:microsoft.com/office/officeart/2009/3/layout/FramedTextPicture"/>
    <dgm:cxn modelId="{61C5040B-28D0-B349-B26A-4499A4759814}" type="presParOf" srcId="{CF0B7D4F-50F4-0240-8F43-8F20A9E34C4B}" destId="{557A900C-91D8-934A-ACD0-1F0A42D27076}" srcOrd="3" destOrd="0" presId="urn:microsoft.com/office/officeart/2009/3/layout/FramedTextPicture"/>
    <dgm:cxn modelId="{6457CA3E-45DB-A64B-A307-AE912EE564D9}" type="presParOf" srcId="{CF0B7D4F-50F4-0240-8F43-8F20A9E34C4B}" destId="{AB443F4D-4D3C-AC48-ACCB-5861A60778A5}" srcOrd="4" destOrd="0" presId="urn:microsoft.com/office/officeart/2009/3/layout/FramedTextPicture"/>
    <dgm:cxn modelId="{17A0BFDB-1189-E042-B11E-D8132FF4938E}" type="presParOf" srcId="{CF0B7D4F-50F4-0240-8F43-8F20A9E34C4B}" destId="{2B544B61-EC05-774E-AADB-FBBA2BF48A6C}" srcOrd="5" destOrd="0" presId="urn:microsoft.com/office/officeart/2009/3/layout/FramedTextPicture"/>
    <dgm:cxn modelId="{F44AA78B-2A9F-3140-B21D-A71B4574B0C9}" type="presParOf" srcId="{F1967918-5DF8-9A4F-B80A-40B7F8DE9A06}" destId="{8B9328C9-B568-A043-B260-D74CD284515C}" srcOrd="3" destOrd="0" presId="urn:microsoft.com/office/officeart/2009/3/layout/FramedTextPicture"/>
    <dgm:cxn modelId="{9241C0B7-8124-6442-AE47-A51469EB84E2}" type="presParOf" srcId="{F1967918-5DF8-9A4F-B80A-40B7F8DE9A06}" destId="{68909497-7022-2D4B-BD32-0B93BA1356FE}" srcOrd="4" destOrd="0" presId="urn:microsoft.com/office/officeart/2009/3/layout/FramedTextPicture"/>
    <dgm:cxn modelId="{D40476F3-3CFF-934C-86E9-2F0153DC2F7F}" type="presParOf" srcId="{68909497-7022-2D4B-BD32-0B93BA1356FE}" destId="{4873F814-6EEC-634C-9CE7-EDD02970B1E9}" srcOrd="0" destOrd="0" presId="urn:microsoft.com/office/officeart/2009/3/layout/FramedTextPicture"/>
    <dgm:cxn modelId="{BF6D0369-0C0F-834C-A160-217FF4352F97}" type="presParOf" srcId="{68909497-7022-2D4B-BD32-0B93BA1356FE}" destId="{C8327B18-ED7E-A541-B696-9C9493F70C33}" srcOrd="1" destOrd="0" presId="urn:microsoft.com/office/officeart/2009/3/layout/FramedTextPicture"/>
    <dgm:cxn modelId="{A971BD86-2D30-B740-921E-DB273B231C38}" type="presParOf" srcId="{68909497-7022-2D4B-BD32-0B93BA1356FE}" destId="{BE440400-7A19-CC4F-86E5-6A2D56B2F50E}" srcOrd="2" destOrd="0" presId="urn:microsoft.com/office/officeart/2009/3/layout/FramedTextPicture"/>
    <dgm:cxn modelId="{A06843F2-6AC5-2C49-AC32-84D9F06B18F8}" type="presParOf" srcId="{68909497-7022-2D4B-BD32-0B93BA1356FE}" destId="{823016FA-5A24-6541-81F3-7C92A9373738}" srcOrd="3" destOrd="0" presId="urn:microsoft.com/office/officeart/2009/3/layout/FramedTextPicture"/>
    <dgm:cxn modelId="{2C236CBA-C0F6-3041-A7E4-3F2FB180AD3D}" type="presParOf" srcId="{68909497-7022-2D4B-BD32-0B93BA1356FE}" destId="{582986F2-1DEA-4145-9751-8C1D324EA1D8}" srcOrd="4" destOrd="0" presId="urn:microsoft.com/office/officeart/2009/3/layout/FramedTextPicture"/>
    <dgm:cxn modelId="{8A83A65B-71CD-1042-88BE-8F60DE8D093E}" type="presParOf" srcId="{68909497-7022-2D4B-BD32-0B93BA1356FE}" destId="{18B645B1-BC17-5A44-8FBF-A88B04612C44}" srcOrd="5" destOrd="0" presId="urn:microsoft.com/office/officeart/2009/3/layout/FramedText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83A352-B251-AE4C-B645-554D367BC375}" type="doc">
      <dgm:prSet loTypeId="urn:microsoft.com/office/officeart/2005/8/layout/lProcess3" loCatId="process" qsTypeId="urn:microsoft.com/office/officeart/2005/8/quickstyle/simple4" qsCatId="simple" csTypeId="urn:microsoft.com/office/officeart/2005/8/colors/accent4_2" csCatId="accent4" phldr="1"/>
      <dgm:spPr/>
      <dgm:t>
        <a:bodyPr/>
        <a:lstStyle/>
        <a:p>
          <a:endParaRPr lang="zh-CN" altLang="en-US"/>
        </a:p>
      </dgm:t>
    </dgm:pt>
    <dgm:pt modelId="{1626B7D8-6378-D143-9997-A28068EBE1FE}">
      <dgm:prSet custT="1"/>
      <dgm:spPr/>
      <dgm:t>
        <a:bodyPr/>
        <a:lstStyle/>
        <a:p>
          <a:pPr rtl="0"/>
          <a:r>
            <a:rPr kumimoji="1" lang="zh-CN" altLang="en-US" sz="1800" b="1" dirty="0" smtClean="0"/>
            <a:t>同步服务调用</a:t>
          </a:r>
          <a:endParaRPr lang="zh-CN" altLang="en-US" sz="1800" dirty="0"/>
        </a:p>
      </dgm:t>
    </dgm:pt>
    <dgm:pt modelId="{30391282-EF44-0F46-B91D-712815675664}" type="parTrans" cxnId="{6E0C09A1-9A14-0048-996C-BAB5F3D0550E}">
      <dgm:prSet/>
      <dgm:spPr/>
      <dgm:t>
        <a:bodyPr/>
        <a:lstStyle/>
        <a:p>
          <a:endParaRPr lang="zh-CN" altLang="en-US"/>
        </a:p>
      </dgm:t>
    </dgm:pt>
    <dgm:pt modelId="{FA7C52F7-3A1D-A644-BFEB-696AC286945E}" type="sibTrans" cxnId="{6E0C09A1-9A14-0048-996C-BAB5F3D0550E}">
      <dgm:prSet/>
      <dgm:spPr/>
      <dgm:t>
        <a:bodyPr/>
        <a:lstStyle/>
        <a:p>
          <a:endParaRPr lang="zh-CN" altLang="en-US"/>
        </a:p>
      </dgm:t>
    </dgm:pt>
    <dgm:pt modelId="{657426E6-0A37-B446-8B00-7B475872782D}">
      <dgm:prSet custT="1"/>
      <dgm:spPr/>
      <dgm:t>
        <a:bodyPr/>
        <a:lstStyle/>
        <a:p>
          <a:pPr rtl="0"/>
          <a:r>
            <a:rPr kumimoji="1" lang="zh-CN" altLang="en-US" sz="1800" b="1" dirty="0" smtClean="0"/>
            <a:t>并行服务调用</a:t>
          </a:r>
          <a:endParaRPr lang="zh-CN" altLang="en-US" sz="1800" dirty="0"/>
        </a:p>
      </dgm:t>
    </dgm:pt>
    <dgm:pt modelId="{1A651216-7944-454F-9C44-37F89AD019CA}" type="parTrans" cxnId="{07934AF1-A772-7045-B0FC-B0EC488128BA}">
      <dgm:prSet/>
      <dgm:spPr/>
      <dgm:t>
        <a:bodyPr/>
        <a:lstStyle/>
        <a:p>
          <a:endParaRPr lang="zh-CN" altLang="en-US"/>
        </a:p>
      </dgm:t>
    </dgm:pt>
    <dgm:pt modelId="{3AA18440-F4E7-5B45-AFAA-98B561E195B7}" type="sibTrans" cxnId="{07934AF1-A772-7045-B0FC-B0EC488128BA}">
      <dgm:prSet/>
      <dgm:spPr/>
      <dgm:t>
        <a:bodyPr/>
        <a:lstStyle/>
        <a:p>
          <a:endParaRPr lang="zh-CN" altLang="en-US"/>
        </a:p>
      </dgm:t>
    </dgm:pt>
    <dgm:pt modelId="{A5E57D1A-D4AF-1747-9FE0-CFC57D99F604}">
      <dgm:prSet custT="1"/>
      <dgm:spPr/>
      <dgm:t>
        <a:bodyPr/>
        <a:lstStyle/>
        <a:p>
          <a:pPr rtl="0"/>
          <a:r>
            <a:rPr kumimoji="1" lang="zh-CN" altLang="en-US" sz="1800" b="1" dirty="0" smtClean="0"/>
            <a:t>异步服务调用</a:t>
          </a:r>
          <a:endParaRPr lang="zh-CN" altLang="en-US" sz="1800" dirty="0"/>
        </a:p>
      </dgm:t>
    </dgm:pt>
    <dgm:pt modelId="{83187E6C-77C2-964D-9F3D-8405578AF6C9}" type="parTrans" cxnId="{97949F99-FBD6-3F4C-9BD4-3AD5F7C3466B}">
      <dgm:prSet/>
      <dgm:spPr/>
      <dgm:t>
        <a:bodyPr/>
        <a:lstStyle/>
        <a:p>
          <a:endParaRPr lang="zh-CN" altLang="en-US"/>
        </a:p>
      </dgm:t>
    </dgm:pt>
    <dgm:pt modelId="{56F27521-87FE-1444-BEF6-EC66EEE4EFA8}" type="sibTrans" cxnId="{97949F99-FBD6-3F4C-9BD4-3AD5F7C3466B}">
      <dgm:prSet/>
      <dgm:spPr/>
      <dgm:t>
        <a:bodyPr/>
        <a:lstStyle/>
        <a:p>
          <a:endParaRPr lang="zh-CN" altLang="en-US"/>
        </a:p>
      </dgm:t>
    </dgm:pt>
    <dgm:pt modelId="{46C473A3-38D7-8C4E-9F79-6FF15C4DF91F}">
      <dgm:prSet/>
      <dgm:spPr/>
      <dgm:t>
        <a:bodyPr/>
        <a:lstStyle/>
        <a:p>
          <a:r>
            <a:rPr kumimoji="1" lang="zh-CN" altLang="en-US" dirty="0" smtClean="0"/>
            <a:t>最常用的服务调用方式，开发比较简单，比较符合编程人员的习惯，代码相对容易维护；</a:t>
          </a:r>
          <a:endParaRPr lang="zh-CN" altLang="en-US" dirty="0"/>
        </a:p>
      </dgm:t>
    </dgm:pt>
    <dgm:pt modelId="{822E87B7-7466-B047-A4C6-7CEF719FA283}" type="parTrans" cxnId="{03ACDB35-AD64-B047-A036-93FF57D4A18A}">
      <dgm:prSet/>
      <dgm:spPr/>
      <dgm:t>
        <a:bodyPr/>
        <a:lstStyle/>
        <a:p>
          <a:endParaRPr lang="zh-CN" altLang="en-US"/>
        </a:p>
      </dgm:t>
    </dgm:pt>
    <dgm:pt modelId="{6939F23C-5F1C-6B48-A565-E7AC02DC8E08}" type="sibTrans" cxnId="{03ACDB35-AD64-B047-A036-93FF57D4A18A}">
      <dgm:prSet/>
      <dgm:spPr/>
      <dgm:t>
        <a:bodyPr/>
        <a:lstStyle/>
        <a:p>
          <a:endParaRPr lang="zh-CN" altLang="en-US"/>
        </a:p>
      </dgm:t>
    </dgm:pt>
    <dgm:pt modelId="{704787F5-57FE-2046-ADD6-3C918149041A}">
      <dgm:prSet/>
      <dgm:spPr/>
      <dgm:t>
        <a:bodyPr/>
        <a:lstStyle/>
        <a:p>
          <a:r>
            <a:rPr kumimoji="1" lang="zh-CN" altLang="en-US" dirty="0" smtClean="0"/>
            <a:t>对于无上下文依赖的多个服务，可以一次并行发起多个调用，这样可以有效降低服务调用的时延；</a:t>
          </a:r>
          <a:endParaRPr lang="zh-CN" altLang="en-US" dirty="0"/>
        </a:p>
      </dgm:t>
    </dgm:pt>
    <dgm:pt modelId="{BB9BD438-D047-3F46-B7A0-6DD7FA3FEF69}" type="parTrans" cxnId="{B3BF03C0-2DFD-3446-8D71-78E548C22C0B}">
      <dgm:prSet/>
      <dgm:spPr/>
      <dgm:t>
        <a:bodyPr/>
        <a:lstStyle/>
        <a:p>
          <a:endParaRPr lang="zh-CN" altLang="en-US"/>
        </a:p>
      </dgm:t>
    </dgm:pt>
    <dgm:pt modelId="{8B418857-4E2B-CC41-9FDA-71B6BC39CE67}" type="sibTrans" cxnId="{B3BF03C0-2DFD-3446-8D71-78E548C22C0B}">
      <dgm:prSet/>
      <dgm:spPr/>
      <dgm:t>
        <a:bodyPr/>
        <a:lstStyle/>
        <a:p>
          <a:endParaRPr lang="zh-CN" altLang="en-US"/>
        </a:p>
      </dgm:t>
    </dgm:pt>
    <dgm:pt modelId="{D2363E51-B1D9-7845-834F-936736D2E75B}">
      <dgm:prSet/>
      <dgm:spPr/>
      <dgm:t>
        <a:bodyPr/>
        <a:lstStyle/>
        <a:p>
          <a:pPr rtl="0"/>
          <a:r>
            <a:rPr kumimoji="1" lang="zh-CN" altLang="en-US" dirty="0" smtClean="0"/>
            <a:t>客户端发起服务调用之后，不同步等待响应，而是注册监听器或者回调函数，待接收到响应之后发起异步回调，驱动业务流程继续执行，比较常用的有 </a:t>
          </a:r>
          <a:r>
            <a:rPr kumimoji="1" lang="en-US" altLang="zh-CN" dirty="0" smtClean="0"/>
            <a:t>Reactive</a:t>
          </a:r>
          <a:r>
            <a:rPr kumimoji="1" lang="zh-CN" altLang="en-US" dirty="0" smtClean="0"/>
            <a:t> 响应式编程和 </a:t>
          </a:r>
          <a:r>
            <a:rPr kumimoji="1" lang="en-US" altLang="zh-CN" dirty="0" smtClean="0"/>
            <a:t>JDK</a:t>
          </a:r>
          <a:r>
            <a:rPr kumimoji="1" lang="zh-CN" altLang="en-US" dirty="0" smtClean="0"/>
            <a:t> 的 </a:t>
          </a:r>
          <a:r>
            <a:rPr kumimoji="1" lang="en-US" altLang="zh-CN" dirty="0" smtClean="0"/>
            <a:t>Future-Listener</a:t>
          </a:r>
          <a:r>
            <a:rPr kumimoji="1" lang="zh-CN" altLang="en-US" dirty="0" smtClean="0"/>
            <a:t> 回调机制。</a:t>
          </a:r>
          <a:endParaRPr lang="zh-CN" altLang="en-US" dirty="0"/>
        </a:p>
      </dgm:t>
    </dgm:pt>
    <dgm:pt modelId="{464AD6AF-48DA-C347-9E2B-539BF4C09458}" type="parTrans" cxnId="{5225E4A6-41AE-B341-ABB1-3A89E1F5EAC5}">
      <dgm:prSet/>
      <dgm:spPr/>
      <dgm:t>
        <a:bodyPr/>
        <a:lstStyle/>
        <a:p>
          <a:endParaRPr lang="zh-CN" altLang="en-US"/>
        </a:p>
      </dgm:t>
    </dgm:pt>
    <dgm:pt modelId="{702D90AC-5B32-A14D-970A-6DA0E4E41962}" type="sibTrans" cxnId="{5225E4A6-41AE-B341-ABB1-3A89E1F5EAC5}">
      <dgm:prSet/>
      <dgm:spPr/>
      <dgm:t>
        <a:bodyPr/>
        <a:lstStyle/>
        <a:p>
          <a:endParaRPr lang="zh-CN" altLang="en-US"/>
        </a:p>
      </dgm:t>
    </dgm:pt>
    <dgm:pt modelId="{FA4DC573-D6F3-2140-8C48-A03792511E09}" type="pres">
      <dgm:prSet presAssocID="{2883A352-B251-AE4C-B645-554D367BC375}" presName="Name0" presStyleCnt="0">
        <dgm:presLayoutVars>
          <dgm:chPref val="3"/>
          <dgm:dir/>
          <dgm:animLvl val="lvl"/>
          <dgm:resizeHandles/>
        </dgm:presLayoutVars>
      </dgm:prSet>
      <dgm:spPr/>
      <dgm:t>
        <a:bodyPr/>
        <a:lstStyle/>
        <a:p>
          <a:endParaRPr lang="zh-CN" altLang="en-US"/>
        </a:p>
      </dgm:t>
    </dgm:pt>
    <dgm:pt modelId="{5031847F-A217-A043-8D77-D5BE9F071522}" type="pres">
      <dgm:prSet presAssocID="{1626B7D8-6378-D143-9997-A28068EBE1FE}" presName="horFlow" presStyleCnt="0"/>
      <dgm:spPr/>
    </dgm:pt>
    <dgm:pt modelId="{2057F56B-CC65-FD4A-BE43-4B94115BF295}" type="pres">
      <dgm:prSet presAssocID="{1626B7D8-6378-D143-9997-A28068EBE1FE}" presName="bigChev" presStyleLbl="node1" presStyleIdx="0" presStyleCnt="3"/>
      <dgm:spPr/>
      <dgm:t>
        <a:bodyPr/>
        <a:lstStyle/>
        <a:p>
          <a:endParaRPr lang="zh-CN" altLang="en-US"/>
        </a:p>
      </dgm:t>
    </dgm:pt>
    <dgm:pt modelId="{B8C9CC7F-BBE9-864E-A308-685F44246E7A}" type="pres">
      <dgm:prSet presAssocID="{822E87B7-7466-B047-A4C6-7CEF719FA283}" presName="parTrans" presStyleCnt="0"/>
      <dgm:spPr/>
    </dgm:pt>
    <dgm:pt modelId="{EED57FAC-2D38-4B4F-9F7A-6E5287AC3901}" type="pres">
      <dgm:prSet presAssocID="{46C473A3-38D7-8C4E-9F79-6FF15C4DF91F}" presName="node" presStyleLbl="alignAccFollowNode1" presStyleIdx="0" presStyleCnt="3" custScaleX="446002">
        <dgm:presLayoutVars>
          <dgm:bulletEnabled val="1"/>
        </dgm:presLayoutVars>
      </dgm:prSet>
      <dgm:spPr/>
      <dgm:t>
        <a:bodyPr/>
        <a:lstStyle/>
        <a:p>
          <a:endParaRPr lang="zh-CN" altLang="en-US"/>
        </a:p>
      </dgm:t>
    </dgm:pt>
    <dgm:pt modelId="{6DAC0F57-C613-6C44-A945-1035FA6D69FA}" type="pres">
      <dgm:prSet presAssocID="{1626B7D8-6378-D143-9997-A28068EBE1FE}" presName="vSp" presStyleCnt="0"/>
      <dgm:spPr/>
    </dgm:pt>
    <dgm:pt modelId="{100FA714-00B8-4B47-BAED-7E3199AA1933}" type="pres">
      <dgm:prSet presAssocID="{657426E6-0A37-B446-8B00-7B475872782D}" presName="horFlow" presStyleCnt="0"/>
      <dgm:spPr/>
    </dgm:pt>
    <dgm:pt modelId="{AA3BA946-C0B7-2A4C-82C3-1DA61D2B5FFB}" type="pres">
      <dgm:prSet presAssocID="{657426E6-0A37-B446-8B00-7B475872782D}" presName="bigChev" presStyleLbl="node1" presStyleIdx="1" presStyleCnt="3"/>
      <dgm:spPr/>
      <dgm:t>
        <a:bodyPr/>
        <a:lstStyle/>
        <a:p>
          <a:endParaRPr lang="zh-CN" altLang="en-US"/>
        </a:p>
      </dgm:t>
    </dgm:pt>
    <dgm:pt modelId="{CB20884B-4B9C-9B4A-BDA4-A0A42BF1DA94}" type="pres">
      <dgm:prSet presAssocID="{BB9BD438-D047-3F46-B7A0-6DD7FA3FEF69}" presName="parTrans" presStyleCnt="0"/>
      <dgm:spPr/>
    </dgm:pt>
    <dgm:pt modelId="{58A88D3A-BC53-0A48-A5FB-BB742F7D25B6}" type="pres">
      <dgm:prSet presAssocID="{704787F5-57FE-2046-ADD6-3C918149041A}" presName="node" presStyleLbl="alignAccFollowNode1" presStyleIdx="1" presStyleCnt="3" custScaleX="440900">
        <dgm:presLayoutVars>
          <dgm:bulletEnabled val="1"/>
        </dgm:presLayoutVars>
      </dgm:prSet>
      <dgm:spPr/>
      <dgm:t>
        <a:bodyPr/>
        <a:lstStyle/>
        <a:p>
          <a:endParaRPr lang="zh-CN" altLang="en-US"/>
        </a:p>
      </dgm:t>
    </dgm:pt>
    <dgm:pt modelId="{2FA5A637-A8CA-2B47-80C3-3BD15E000E96}" type="pres">
      <dgm:prSet presAssocID="{657426E6-0A37-B446-8B00-7B475872782D}" presName="vSp" presStyleCnt="0"/>
      <dgm:spPr/>
    </dgm:pt>
    <dgm:pt modelId="{A4C05B68-3F46-9B41-B76F-C61AAD36FA10}" type="pres">
      <dgm:prSet presAssocID="{A5E57D1A-D4AF-1747-9FE0-CFC57D99F604}" presName="horFlow" presStyleCnt="0"/>
      <dgm:spPr/>
    </dgm:pt>
    <dgm:pt modelId="{C5863879-9F77-844E-85FC-207E7DB0FBB4}" type="pres">
      <dgm:prSet presAssocID="{A5E57D1A-D4AF-1747-9FE0-CFC57D99F604}" presName="bigChev" presStyleLbl="node1" presStyleIdx="2" presStyleCnt="3"/>
      <dgm:spPr/>
      <dgm:t>
        <a:bodyPr/>
        <a:lstStyle/>
        <a:p>
          <a:endParaRPr lang="zh-CN" altLang="en-US"/>
        </a:p>
      </dgm:t>
    </dgm:pt>
    <dgm:pt modelId="{A1C01969-A79C-BB4B-82EA-B6907F81ADD0}" type="pres">
      <dgm:prSet presAssocID="{464AD6AF-48DA-C347-9E2B-539BF4C09458}" presName="parTrans" presStyleCnt="0"/>
      <dgm:spPr/>
    </dgm:pt>
    <dgm:pt modelId="{A63ED74F-DE9A-9A4A-A100-176908B641DA}" type="pres">
      <dgm:prSet presAssocID="{D2363E51-B1D9-7845-834F-936736D2E75B}" presName="node" presStyleLbl="alignAccFollowNode1" presStyleIdx="2" presStyleCnt="3" custScaleX="444589">
        <dgm:presLayoutVars>
          <dgm:bulletEnabled val="1"/>
        </dgm:presLayoutVars>
      </dgm:prSet>
      <dgm:spPr/>
      <dgm:t>
        <a:bodyPr/>
        <a:lstStyle/>
        <a:p>
          <a:endParaRPr lang="zh-CN" altLang="en-US"/>
        </a:p>
      </dgm:t>
    </dgm:pt>
  </dgm:ptLst>
  <dgm:cxnLst>
    <dgm:cxn modelId="{B63BFD87-DC9A-2D4F-A324-EAB7BE2B50BB}" type="presOf" srcId="{A5E57D1A-D4AF-1747-9FE0-CFC57D99F604}" destId="{C5863879-9F77-844E-85FC-207E7DB0FBB4}" srcOrd="0" destOrd="0" presId="urn:microsoft.com/office/officeart/2005/8/layout/lProcess3"/>
    <dgm:cxn modelId="{CD878EEC-6D0E-8F45-A266-6C10B157C4CA}" type="presOf" srcId="{D2363E51-B1D9-7845-834F-936736D2E75B}" destId="{A63ED74F-DE9A-9A4A-A100-176908B641DA}" srcOrd="0" destOrd="0" presId="urn:microsoft.com/office/officeart/2005/8/layout/lProcess3"/>
    <dgm:cxn modelId="{1C4CAC6C-A8D6-8B43-8ACA-C698E3C39B2D}" type="presOf" srcId="{1626B7D8-6378-D143-9997-A28068EBE1FE}" destId="{2057F56B-CC65-FD4A-BE43-4B94115BF295}" srcOrd="0" destOrd="0" presId="urn:microsoft.com/office/officeart/2005/8/layout/lProcess3"/>
    <dgm:cxn modelId="{1475E0C8-3BAA-0644-A617-510F83195531}" type="presOf" srcId="{704787F5-57FE-2046-ADD6-3C918149041A}" destId="{58A88D3A-BC53-0A48-A5FB-BB742F7D25B6}" srcOrd="0" destOrd="0" presId="urn:microsoft.com/office/officeart/2005/8/layout/lProcess3"/>
    <dgm:cxn modelId="{5225E4A6-41AE-B341-ABB1-3A89E1F5EAC5}" srcId="{A5E57D1A-D4AF-1747-9FE0-CFC57D99F604}" destId="{D2363E51-B1D9-7845-834F-936736D2E75B}" srcOrd="0" destOrd="0" parTransId="{464AD6AF-48DA-C347-9E2B-539BF4C09458}" sibTransId="{702D90AC-5B32-A14D-970A-6DA0E4E41962}"/>
    <dgm:cxn modelId="{03ACDB35-AD64-B047-A036-93FF57D4A18A}" srcId="{1626B7D8-6378-D143-9997-A28068EBE1FE}" destId="{46C473A3-38D7-8C4E-9F79-6FF15C4DF91F}" srcOrd="0" destOrd="0" parTransId="{822E87B7-7466-B047-A4C6-7CEF719FA283}" sibTransId="{6939F23C-5F1C-6B48-A565-E7AC02DC8E08}"/>
    <dgm:cxn modelId="{AEDDD306-3B14-754B-977F-C371B95962E6}" type="presOf" srcId="{46C473A3-38D7-8C4E-9F79-6FF15C4DF91F}" destId="{EED57FAC-2D38-4B4F-9F7A-6E5287AC3901}" srcOrd="0" destOrd="0" presId="urn:microsoft.com/office/officeart/2005/8/layout/lProcess3"/>
    <dgm:cxn modelId="{07934AF1-A772-7045-B0FC-B0EC488128BA}" srcId="{2883A352-B251-AE4C-B645-554D367BC375}" destId="{657426E6-0A37-B446-8B00-7B475872782D}" srcOrd="1" destOrd="0" parTransId="{1A651216-7944-454F-9C44-37F89AD019CA}" sibTransId="{3AA18440-F4E7-5B45-AFAA-98B561E195B7}"/>
    <dgm:cxn modelId="{CF79261D-4C8D-D14E-86CA-E4811AB04CB8}" type="presOf" srcId="{657426E6-0A37-B446-8B00-7B475872782D}" destId="{AA3BA946-C0B7-2A4C-82C3-1DA61D2B5FFB}" srcOrd="0" destOrd="0" presId="urn:microsoft.com/office/officeart/2005/8/layout/lProcess3"/>
    <dgm:cxn modelId="{B3BF03C0-2DFD-3446-8D71-78E548C22C0B}" srcId="{657426E6-0A37-B446-8B00-7B475872782D}" destId="{704787F5-57FE-2046-ADD6-3C918149041A}" srcOrd="0" destOrd="0" parTransId="{BB9BD438-D047-3F46-B7A0-6DD7FA3FEF69}" sibTransId="{8B418857-4E2B-CC41-9FDA-71B6BC39CE67}"/>
    <dgm:cxn modelId="{97949F99-FBD6-3F4C-9BD4-3AD5F7C3466B}" srcId="{2883A352-B251-AE4C-B645-554D367BC375}" destId="{A5E57D1A-D4AF-1747-9FE0-CFC57D99F604}" srcOrd="2" destOrd="0" parTransId="{83187E6C-77C2-964D-9F3D-8405578AF6C9}" sibTransId="{56F27521-87FE-1444-BEF6-EC66EEE4EFA8}"/>
    <dgm:cxn modelId="{84055759-A9C0-E944-88E1-E685A1B3860D}" type="presOf" srcId="{2883A352-B251-AE4C-B645-554D367BC375}" destId="{FA4DC573-D6F3-2140-8C48-A03792511E09}" srcOrd="0" destOrd="0" presId="urn:microsoft.com/office/officeart/2005/8/layout/lProcess3"/>
    <dgm:cxn modelId="{6E0C09A1-9A14-0048-996C-BAB5F3D0550E}" srcId="{2883A352-B251-AE4C-B645-554D367BC375}" destId="{1626B7D8-6378-D143-9997-A28068EBE1FE}" srcOrd="0" destOrd="0" parTransId="{30391282-EF44-0F46-B91D-712815675664}" sibTransId="{FA7C52F7-3A1D-A644-BFEB-696AC286945E}"/>
    <dgm:cxn modelId="{327C863E-BF27-A041-A3FC-A240661262E4}" type="presParOf" srcId="{FA4DC573-D6F3-2140-8C48-A03792511E09}" destId="{5031847F-A217-A043-8D77-D5BE9F071522}" srcOrd="0" destOrd="0" presId="urn:microsoft.com/office/officeart/2005/8/layout/lProcess3"/>
    <dgm:cxn modelId="{8D32F33F-57A3-0944-B693-8B7EA1EAD890}" type="presParOf" srcId="{5031847F-A217-A043-8D77-D5BE9F071522}" destId="{2057F56B-CC65-FD4A-BE43-4B94115BF295}" srcOrd="0" destOrd="0" presId="urn:microsoft.com/office/officeart/2005/8/layout/lProcess3"/>
    <dgm:cxn modelId="{0208B1E8-F60F-0141-A242-EF858D99D6A9}" type="presParOf" srcId="{5031847F-A217-A043-8D77-D5BE9F071522}" destId="{B8C9CC7F-BBE9-864E-A308-685F44246E7A}" srcOrd="1" destOrd="0" presId="urn:microsoft.com/office/officeart/2005/8/layout/lProcess3"/>
    <dgm:cxn modelId="{BBA8D8AA-79F3-0849-A53E-BD302DA36EC3}" type="presParOf" srcId="{5031847F-A217-A043-8D77-D5BE9F071522}" destId="{EED57FAC-2D38-4B4F-9F7A-6E5287AC3901}" srcOrd="2" destOrd="0" presId="urn:microsoft.com/office/officeart/2005/8/layout/lProcess3"/>
    <dgm:cxn modelId="{D2BDC451-7A4F-894C-8A44-E6D06E35D9EC}" type="presParOf" srcId="{FA4DC573-D6F3-2140-8C48-A03792511E09}" destId="{6DAC0F57-C613-6C44-A945-1035FA6D69FA}" srcOrd="1" destOrd="0" presId="urn:microsoft.com/office/officeart/2005/8/layout/lProcess3"/>
    <dgm:cxn modelId="{CD7A36C2-0DCE-0742-A8BB-53C55C36461A}" type="presParOf" srcId="{FA4DC573-D6F3-2140-8C48-A03792511E09}" destId="{100FA714-00B8-4B47-BAED-7E3199AA1933}" srcOrd="2" destOrd="0" presId="urn:microsoft.com/office/officeart/2005/8/layout/lProcess3"/>
    <dgm:cxn modelId="{709C74CE-EC80-8B42-902A-4B41CCFF131B}" type="presParOf" srcId="{100FA714-00B8-4B47-BAED-7E3199AA1933}" destId="{AA3BA946-C0B7-2A4C-82C3-1DA61D2B5FFB}" srcOrd="0" destOrd="0" presId="urn:microsoft.com/office/officeart/2005/8/layout/lProcess3"/>
    <dgm:cxn modelId="{3C17C8F3-1E3B-274F-BB3E-C118B766D9C7}" type="presParOf" srcId="{100FA714-00B8-4B47-BAED-7E3199AA1933}" destId="{CB20884B-4B9C-9B4A-BDA4-A0A42BF1DA94}" srcOrd="1" destOrd="0" presId="urn:microsoft.com/office/officeart/2005/8/layout/lProcess3"/>
    <dgm:cxn modelId="{87CB38BC-34B8-E44D-AF87-6BB99F81A568}" type="presParOf" srcId="{100FA714-00B8-4B47-BAED-7E3199AA1933}" destId="{58A88D3A-BC53-0A48-A5FB-BB742F7D25B6}" srcOrd="2" destOrd="0" presId="urn:microsoft.com/office/officeart/2005/8/layout/lProcess3"/>
    <dgm:cxn modelId="{38699BD6-46E6-B141-AF90-DDF262B38D75}" type="presParOf" srcId="{FA4DC573-D6F3-2140-8C48-A03792511E09}" destId="{2FA5A637-A8CA-2B47-80C3-3BD15E000E96}" srcOrd="3" destOrd="0" presId="urn:microsoft.com/office/officeart/2005/8/layout/lProcess3"/>
    <dgm:cxn modelId="{74D85A39-C440-AF42-8EEA-15961111AB31}" type="presParOf" srcId="{FA4DC573-D6F3-2140-8C48-A03792511E09}" destId="{A4C05B68-3F46-9B41-B76F-C61AAD36FA10}" srcOrd="4" destOrd="0" presId="urn:microsoft.com/office/officeart/2005/8/layout/lProcess3"/>
    <dgm:cxn modelId="{965BCDB3-B868-0347-8F5C-F0DEAFB87E91}" type="presParOf" srcId="{A4C05B68-3F46-9B41-B76F-C61AAD36FA10}" destId="{C5863879-9F77-844E-85FC-207E7DB0FBB4}" srcOrd="0" destOrd="0" presId="urn:microsoft.com/office/officeart/2005/8/layout/lProcess3"/>
    <dgm:cxn modelId="{BBE8EE03-F6E3-404C-9606-BF77C4245484}" type="presParOf" srcId="{A4C05B68-3F46-9B41-B76F-C61AAD36FA10}" destId="{A1C01969-A79C-BB4B-82EA-B6907F81ADD0}" srcOrd="1" destOrd="0" presId="urn:microsoft.com/office/officeart/2005/8/layout/lProcess3"/>
    <dgm:cxn modelId="{6000A746-B1A8-2C49-84F7-DA8508DDB94B}" type="presParOf" srcId="{A4C05B68-3F46-9B41-B76F-C61AAD36FA10}" destId="{A63ED74F-DE9A-9A4A-A100-176908B641DA}"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836047-DD19-8046-9D31-20E685A0E71F}"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zh-CN" altLang="en-US"/>
        </a:p>
      </dgm:t>
    </dgm:pt>
    <dgm:pt modelId="{CB17D11F-C6B1-5640-8835-9FBF0950F8FE}">
      <dgm:prSet custT="1"/>
      <dgm:spPr/>
      <dgm:t>
        <a:bodyPr/>
        <a:lstStyle/>
        <a:p>
          <a:pPr rtl="0"/>
          <a:r>
            <a:rPr kumimoji="1" lang="en-US" altLang="zh-CN" sz="1400" b="1" dirty="0" smtClean="0">
              <a:latin typeface="Microsoft YaHei" charset="-122"/>
              <a:ea typeface="Microsoft YaHei" charset="-122"/>
              <a:cs typeface="Microsoft YaHei" charset="-122"/>
            </a:rPr>
            <a:t>One</a:t>
          </a:r>
          <a:r>
            <a:rPr kumimoji="1" lang="zh-CN" altLang="en-US" sz="1400" b="1" dirty="0" smtClean="0">
              <a:latin typeface="Microsoft YaHei" charset="-122"/>
              <a:ea typeface="Microsoft YaHei" charset="-122"/>
              <a:cs typeface="Microsoft YaHei" charset="-122"/>
            </a:rPr>
            <a:t> </a:t>
          </a:r>
          <a:r>
            <a:rPr kumimoji="1" lang="en-US" altLang="zh-CN" sz="1400" b="1" dirty="0" smtClean="0">
              <a:latin typeface="Microsoft YaHei" charset="-122"/>
              <a:ea typeface="Microsoft YaHei" charset="-122"/>
              <a:cs typeface="Microsoft YaHei" charset="-122"/>
            </a:rPr>
            <a:t>way</a:t>
          </a:r>
          <a:r>
            <a:rPr kumimoji="1" lang="zh-CN" altLang="en-US" sz="1400" b="1" dirty="0" smtClean="0">
              <a:latin typeface="Microsoft YaHei" charset="-122"/>
              <a:ea typeface="Microsoft YaHei" charset="-122"/>
              <a:cs typeface="Microsoft YaHei" charset="-122"/>
            </a:rPr>
            <a:t> 方式</a:t>
          </a:r>
          <a:endParaRPr lang="zh-CN" altLang="en-US" sz="1400" dirty="0">
            <a:latin typeface="Microsoft YaHei" charset="-122"/>
            <a:ea typeface="Microsoft YaHei" charset="-122"/>
            <a:cs typeface="Microsoft YaHei" charset="-122"/>
          </a:endParaRPr>
        </a:p>
      </dgm:t>
    </dgm:pt>
    <dgm:pt modelId="{B7E193E7-FC83-F24E-850E-4C92E7E659F3}" type="parTrans" cxnId="{C9CCDB36-DA24-EC4A-A485-687852547919}">
      <dgm:prSet/>
      <dgm:spPr/>
      <dgm:t>
        <a:bodyPr/>
        <a:lstStyle/>
        <a:p>
          <a:endParaRPr lang="zh-CN" altLang="en-US" sz="1400">
            <a:latin typeface="Microsoft YaHei" charset="-122"/>
            <a:ea typeface="Microsoft YaHei" charset="-122"/>
            <a:cs typeface="Microsoft YaHei" charset="-122"/>
          </a:endParaRPr>
        </a:p>
      </dgm:t>
    </dgm:pt>
    <dgm:pt modelId="{FDB29C97-FC85-4A48-BD4A-275FCC6138AC}" type="sibTrans" cxnId="{C9CCDB36-DA24-EC4A-A485-687852547919}">
      <dgm:prSet/>
      <dgm:spPr/>
      <dgm:t>
        <a:bodyPr/>
        <a:lstStyle/>
        <a:p>
          <a:endParaRPr lang="zh-CN" altLang="en-US" sz="1400">
            <a:latin typeface="Microsoft YaHei" charset="-122"/>
            <a:ea typeface="Microsoft YaHei" charset="-122"/>
            <a:cs typeface="Microsoft YaHei" charset="-122"/>
          </a:endParaRPr>
        </a:p>
      </dgm:t>
    </dgm:pt>
    <dgm:pt modelId="{0CD16607-802A-0E4C-B386-F4634124D5EA}">
      <dgm:prSet custT="1"/>
      <dgm:spPr/>
      <dgm:t>
        <a:bodyPr/>
        <a:lstStyle/>
        <a:p>
          <a:pPr rtl="0"/>
          <a:r>
            <a:rPr kumimoji="1" lang="zh-CN" altLang="en-US" sz="1400" b="1" dirty="0" smtClean="0">
              <a:latin typeface="Microsoft YaHei" charset="-122"/>
              <a:ea typeface="Microsoft YaHei" charset="-122"/>
              <a:cs typeface="Microsoft YaHei" charset="-122"/>
            </a:rPr>
            <a:t>请求</a:t>
          </a:r>
          <a:r>
            <a:rPr kumimoji="1" lang="en-US" altLang="zh-CN" sz="1400" b="1" dirty="0" smtClean="0">
              <a:latin typeface="Microsoft YaHei" charset="-122"/>
              <a:ea typeface="Microsoft YaHei" charset="-122"/>
              <a:cs typeface="Microsoft YaHei" charset="-122"/>
            </a:rPr>
            <a:t>-</a:t>
          </a:r>
          <a:r>
            <a:rPr kumimoji="1" lang="zh-CN" altLang="en-US" sz="1400" b="1" dirty="0" smtClean="0">
              <a:latin typeface="Microsoft YaHei" charset="-122"/>
              <a:ea typeface="Microsoft YaHei" charset="-122"/>
              <a:cs typeface="Microsoft YaHei" charset="-122"/>
            </a:rPr>
            <a:t>响应方式</a:t>
          </a:r>
          <a:endParaRPr lang="zh-CN" altLang="en-US" sz="1400" dirty="0">
            <a:latin typeface="Microsoft YaHei" charset="-122"/>
            <a:ea typeface="Microsoft YaHei" charset="-122"/>
            <a:cs typeface="Microsoft YaHei" charset="-122"/>
          </a:endParaRPr>
        </a:p>
      </dgm:t>
    </dgm:pt>
    <dgm:pt modelId="{4BA8DE4D-F2E0-4243-B1D7-EAE731CFB66F}" type="parTrans" cxnId="{21291AE9-C698-F44B-8B27-AD399957E5A8}">
      <dgm:prSet/>
      <dgm:spPr/>
      <dgm:t>
        <a:bodyPr/>
        <a:lstStyle/>
        <a:p>
          <a:endParaRPr lang="zh-CN" altLang="en-US" sz="1400">
            <a:latin typeface="Microsoft YaHei" charset="-122"/>
            <a:ea typeface="Microsoft YaHei" charset="-122"/>
            <a:cs typeface="Microsoft YaHei" charset="-122"/>
          </a:endParaRPr>
        </a:p>
      </dgm:t>
    </dgm:pt>
    <dgm:pt modelId="{9DE24EF5-F0A2-9848-9EE3-14A352936C68}" type="sibTrans" cxnId="{21291AE9-C698-F44B-8B27-AD399957E5A8}">
      <dgm:prSet/>
      <dgm:spPr/>
      <dgm:t>
        <a:bodyPr/>
        <a:lstStyle/>
        <a:p>
          <a:endParaRPr lang="zh-CN" altLang="en-US" sz="1400">
            <a:latin typeface="Microsoft YaHei" charset="-122"/>
            <a:ea typeface="Microsoft YaHei" charset="-122"/>
            <a:cs typeface="Microsoft YaHei" charset="-122"/>
          </a:endParaRPr>
        </a:p>
      </dgm:t>
    </dgm:pt>
    <dgm:pt modelId="{C77D2C84-63BC-E041-BBC1-6783CF6A119D}">
      <dgm:prSet custT="1"/>
      <dgm:spPr/>
      <dgm:t>
        <a:bodyPr/>
        <a:lstStyle/>
        <a:p>
          <a:pPr rtl="0"/>
          <a:r>
            <a:rPr kumimoji="1" lang="zh-CN" altLang="en-US" sz="1400" b="1" dirty="0" smtClean="0">
              <a:latin typeface="Microsoft YaHei" charset="-122"/>
              <a:ea typeface="Microsoft YaHei" charset="-122"/>
              <a:cs typeface="Microsoft YaHei" charset="-122"/>
            </a:rPr>
            <a:t>请求</a:t>
          </a:r>
          <a:r>
            <a:rPr kumimoji="1" lang="en-US" altLang="zh-CN" sz="1400" b="1" dirty="0" smtClean="0">
              <a:latin typeface="Microsoft YaHei" charset="-122"/>
              <a:ea typeface="Microsoft YaHei" charset="-122"/>
              <a:cs typeface="Microsoft YaHei" charset="-122"/>
            </a:rPr>
            <a:t>-</a:t>
          </a:r>
          <a:r>
            <a:rPr kumimoji="1" lang="zh-CN" altLang="en-US" sz="1400" b="1" dirty="0" smtClean="0">
              <a:latin typeface="Microsoft YaHei" charset="-122"/>
              <a:ea typeface="Microsoft YaHei" charset="-122"/>
              <a:cs typeface="Microsoft YaHei" charset="-122"/>
            </a:rPr>
            <a:t>响应</a:t>
          </a:r>
          <a:r>
            <a:rPr kumimoji="1" lang="en-US" altLang="zh-CN" sz="1400" b="1" dirty="0" smtClean="0">
              <a:latin typeface="Microsoft YaHei" charset="-122"/>
              <a:ea typeface="Microsoft YaHei" charset="-122"/>
              <a:cs typeface="Microsoft YaHei" charset="-122"/>
            </a:rPr>
            <a:t>-</a:t>
          </a:r>
          <a:r>
            <a:rPr kumimoji="1" lang="zh-CN" altLang="en-US" sz="1400" b="1" dirty="0" smtClean="0">
              <a:latin typeface="Microsoft YaHei" charset="-122"/>
              <a:ea typeface="Microsoft YaHei" charset="-122"/>
              <a:cs typeface="Microsoft YaHei" charset="-122"/>
            </a:rPr>
            <a:t>异步通知方式</a:t>
          </a:r>
          <a:endParaRPr lang="zh-CN" altLang="en-US" sz="1400" dirty="0">
            <a:latin typeface="Microsoft YaHei" charset="-122"/>
            <a:ea typeface="Microsoft YaHei" charset="-122"/>
            <a:cs typeface="Microsoft YaHei" charset="-122"/>
          </a:endParaRPr>
        </a:p>
      </dgm:t>
    </dgm:pt>
    <dgm:pt modelId="{85B44061-A1DE-CE4D-A6AB-71F1C64F7A58}" type="parTrans" cxnId="{B63E583F-652A-A24F-961B-58C7AF9A9778}">
      <dgm:prSet/>
      <dgm:spPr/>
      <dgm:t>
        <a:bodyPr/>
        <a:lstStyle/>
        <a:p>
          <a:endParaRPr lang="zh-CN" altLang="en-US" sz="1400">
            <a:latin typeface="Microsoft YaHei" charset="-122"/>
            <a:ea typeface="Microsoft YaHei" charset="-122"/>
            <a:cs typeface="Microsoft YaHei" charset="-122"/>
          </a:endParaRPr>
        </a:p>
      </dgm:t>
    </dgm:pt>
    <dgm:pt modelId="{3EB3A0D3-3FE1-B84D-8683-F705C2A8A45E}" type="sibTrans" cxnId="{B63E583F-652A-A24F-961B-58C7AF9A9778}">
      <dgm:prSet/>
      <dgm:spPr/>
      <dgm:t>
        <a:bodyPr/>
        <a:lstStyle/>
        <a:p>
          <a:endParaRPr lang="zh-CN" altLang="en-US" sz="1400">
            <a:latin typeface="Microsoft YaHei" charset="-122"/>
            <a:ea typeface="Microsoft YaHei" charset="-122"/>
            <a:cs typeface="Microsoft YaHei" charset="-122"/>
          </a:endParaRPr>
        </a:p>
      </dgm:t>
    </dgm:pt>
    <dgm:pt modelId="{F11F8D39-E3BD-6846-B2E3-581273DACE23}">
      <dgm:prSet custT="1"/>
      <dgm:spPr/>
      <dgm:t>
        <a:bodyPr/>
        <a:lstStyle/>
        <a:p>
          <a:pPr rtl="0"/>
          <a:r>
            <a:rPr kumimoji="1" lang="zh-CN" altLang="en-US" sz="1400" dirty="0" smtClean="0">
              <a:latin typeface="Microsoft YaHei" charset="-122"/>
              <a:ea typeface="Microsoft YaHei" charset="-122"/>
              <a:cs typeface="Microsoft YaHei" charset="-122"/>
            </a:rPr>
            <a:t>只有请求，没有应答。例如消息通知。</a:t>
          </a:r>
          <a:endParaRPr lang="zh-CN" altLang="en-US" sz="1400" dirty="0">
            <a:latin typeface="Microsoft YaHei" charset="-122"/>
            <a:ea typeface="Microsoft YaHei" charset="-122"/>
            <a:cs typeface="Microsoft YaHei" charset="-122"/>
          </a:endParaRPr>
        </a:p>
      </dgm:t>
    </dgm:pt>
    <dgm:pt modelId="{88432785-059E-8B47-B150-B6E3A505B920}" type="parTrans" cxnId="{E5EB0549-9781-AC4A-BF69-A83ADABE5D19}">
      <dgm:prSet/>
      <dgm:spPr/>
      <dgm:t>
        <a:bodyPr/>
        <a:lstStyle/>
        <a:p>
          <a:endParaRPr lang="zh-CN" altLang="en-US" sz="1400">
            <a:latin typeface="Microsoft YaHei" charset="-122"/>
            <a:ea typeface="Microsoft YaHei" charset="-122"/>
            <a:cs typeface="Microsoft YaHei" charset="-122"/>
          </a:endParaRPr>
        </a:p>
      </dgm:t>
    </dgm:pt>
    <dgm:pt modelId="{A790C554-C5A5-6C4D-B341-C44D8399C7BA}" type="sibTrans" cxnId="{E5EB0549-9781-AC4A-BF69-A83ADABE5D19}">
      <dgm:prSet/>
      <dgm:spPr/>
      <dgm:t>
        <a:bodyPr/>
        <a:lstStyle/>
        <a:p>
          <a:endParaRPr lang="zh-CN" altLang="en-US" sz="1400">
            <a:latin typeface="Microsoft YaHei" charset="-122"/>
            <a:ea typeface="Microsoft YaHei" charset="-122"/>
            <a:cs typeface="Microsoft YaHei" charset="-122"/>
          </a:endParaRPr>
        </a:p>
      </dgm:t>
    </dgm:pt>
    <dgm:pt modelId="{92B5AD20-7D89-F94A-8806-AF328C73A061}">
      <dgm:prSet custT="1"/>
      <dgm:spPr/>
      <dgm:t>
        <a:bodyPr/>
        <a:lstStyle/>
        <a:p>
          <a:pPr rtl="0"/>
          <a:r>
            <a:rPr kumimoji="1" lang="zh-CN" altLang="en-US" sz="1400" dirty="0" smtClean="0">
              <a:latin typeface="Microsoft YaHei" charset="-122"/>
              <a:ea typeface="Microsoft YaHei" charset="-122"/>
              <a:cs typeface="Microsoft YaHei" charset="-122"/>
            </a:rPr>
            <a:t>一请求一响应这种方式比较常用。</a:t>
          </a:r>
          <a:endParaRPr lang="zh-CN" altLang="en-US" sz="1400" dirty="0">
            <a:latin typeface="Microsoft YaHei" charset="-122"/>
            <a:ea typeface="Microsoft YaHei" charset="-122"/>
            <a:cs typeface="Microsoft YaHei" charset="-122"/>
          </a:endParaRPr>
        </a:p>
      </dgm:t>
    </dgm:pt>
    <dgm:pt modelId="{60E3F29C-AF61-ED4D-93FD-A1EFC563CB38}" type="parTrans" cxnId="{1F30FC61-F1AA-1944-8D8C-8648CEFD34D9}">
      <dgm:prSet/>
      <dgm:spPr/>
      <dgm:t>
        <a:bodyPr/>
        <a:lstStyle/>
        <a:p>
          <a:endParaRPr lang="zh-CN" altLang="en-US" sz="1400">
            <a:latin typeface="Microsoft YaHei" charset="-122"/>
            <a:ea typeface="Microsoft YaHei" charset="-122"/>
            <a:cs typeface="Microsoft YaHei" charset="-122"/>
          </a:endParaRPr>
        </a:p>
      </dgm:t>
    </dgm:pt>
    <dgm:pt modelId="{5F31DB41-B669-2E4C-B34A-E529F6705CB8}" type="sibTrans" cxnId="{1F30FC61-F1AA-1944-8D8C-8648CEFD34D9}">
      <dgm:prSet/>
      <dgm:spPr/>
      <dgm:t>
        <a:bodyPr/>
        <a:lstStyle/>
        <a:p>
          <a:endParaRPr lang="zh-CN" altLang="en-US" sz="1400">
            <a:latin typeface="Microsoft YaHei" charset="-122"/>
            <a:ea typeface="Microsoft YaHei" charset="-122"/>
            <a:cs typeface="Microsoft YaHei" charset="-122"/>
          </a:endParaRPr>
        </a:p>
      </dgm:t>
    </dgm:pt>
    <dgm:pt modelId="{17B85902-01CF-1F43-9AFC-4237CF81760E}">
      <dgm:prSet custT="1"/>
      <dgm:spPr/>
      <dgm:t>
        <a:bodyPr/>
        <a:lstStyle/>
        <a:p>
          <a:pPr rtl="0"/>
          <a:r>
            <a:rPr kumimoji="1" lang="zh-CN" altLang="en-US" sz="1200" dirty="0" smtClean="0">
              <a:latin typeface="Microsoft YaHei" charset="-122"/>
              <a:ea typeface="Microsoft YaHei" charset="-122"/>
              <a:cs typeface="Microsoft YaHei" charset="-122"/>
            </a:rPr>
            <a:t>客户端发送请求之后，服务端接收到就立即返回应答，类似 </a:t>
          </a:r>
          <a:r>
            <a:rPr kumimoji="1" lang="en-US" altLang="zh-CN" sz="1200" dirty="0" smtClean="0">
              <a:latin typeface="Microsoft YaHei" charset="-122"/>
              <a:ea typeface="Microsoft YaHei" charset="-122"/>
              <a:cs typeface="Microsoft YaHei" charset="-122"/>
            </a:rPr>
            <a:t>TCP</a:t>
          </a:r>
          <a:r>
            <a:rPr kumimoji="1" lang="zh-CN" altLang="en-US" sz="1200" dirty="0" smtClean="0">
              <a:latin typeface="Microsoft YaHei" charset="-122"/>
              <a:ea typeface="Microsoft YaHei" charset="-122"/>
              <a:cs typeface="Microsoft YaHei" charset="-122"/>
            </a:rPr>
            <a:t> 的 </a:t>
          </a:r>
          <a:r>
            <a:rPr kumimoji="1" lang="en-US" altLang="zh-CN" sz="1200" dirty="0" smtClean="0">
              <a:latin typeface="Microsoft YaHei" charset="-122"/>
              <a:ea typeface="Microsoft YaHei" charset="-122"/>
              <a:cs typeface="Microsoft YaHei" charset="-122"/>
            </a:rPr>
            <a:t>ACK</a:t>
          </a:r>
          <a:r>
            <a:rPr kumimoji="1" lang="zh-CN" altLang="en-US" sz="1200" dirty="0" smtClean="0">
              <a:latin typeface="Microsoft YaHei" charset="-122"/>
              <a:ea typeface="Microsoft YaHei" charset="-122"/>
              <a:cs typeface="Microsoft YaHei" charset="-122"/>
            </a:rPr>
            <a:t>。业务接口层面的响应通过异步通知的方式告知请求方。例如电商类的支付接口，充值缴费接口等。</a:t>
          </a:r>
          <a:endParaRPr lang="zh-CN" altLang="en-US" sz="1200" dirty="0">
            <a:latin typeface="Microsoft YaHei" charset="-122"/>
            <a:ea typeface="Microsoft YaHei" charset="-122"/>
            <a:cs typeface="Microsoft YaHei" charset="-122"/>
          </a:endParaRPr>
        </a:p>
      </dgm:t>
    </dgm:pt>
    <dgm:pt modelId="{A55CC7BE-6E48-6143-85AF-F578ABE6D724}" type="parTrans" cxnId="{C9D29F1B-F2C7-384F-B795-715D7B05B728}">
      <dgm:prSet/>
      <dgm:spPr/>
      <dgm:t>
        <a:bodyPr/>
        <a:lstStyle/>
        <a:p>
          <a:endParaRPr lang="zh-CN" altLang="en-US" sz="1400">
            <a:latin typeface="Microsoft YaHei" charset="-122"/>
            <a:ea typeface="Microsoft YaHei" charset="-122"/>
            <a:cs typeface="Microsoft YaHei" charset="-122"/>
          </a:endParaRPr>
        </a:p>
      </dgm:t>
    </dgm:pt>
    <dgm:pt modelId="{1DF3A77C-1A59-7C4E-80D0-0457EBBEB9E6}" type="sibTrans" cxnId="{C9D29F1B-F2C7-384F-B795-715D7B05B728}">
      <dgm:prSet/>
      <dgm:spPr/>
      <dgm:t>
        <a:bodyPr/>
        <a:lstStyle/>
        <a:p>
          <a:endParaRPr lang="zh-CN" altLang="en-US" sz="1400">
            <a:latin typeface="Microsoft YaHei" charset="-122"/>
            <a:ea typeface="Microsoft YaHei" charset="-122"/>
            <a:cs typeface="Microsoft YaHei" charset="-122"/>
          </a:endParaRPr>
        </a:p>
      </dgm:t>
    </dgm:pt>
    <dgm:pt modelId="{B7A66943-EEEC-7A40-9351-5627B45E0812}" type="pres">
      <dgm:prSet presAssocID="{0A836047-DD19-8046-9D31-20E685A0E71F}" presName="Name0" presStyleCnt="0">
        <dgm:presLayoutVars>
          <dgm:dir/>
          <dgm:animLvl val="lvl"/>
          <dgm:resizeHandles val="exact"/>
        </dgm:presLayoutVars>
      </dgm:prSet>
      <dgm:spPr/>
      <dgm:t>
        <a:bodyPr/>
        <a:lstStyle/>
        <a:p>
          <a:endParaRPr lang="zh-CN" altLang="en-US"/>
        </a:p>
      </dgm:t>
    </dgm:pt>
    <dgm:pt modelId="{6B9B2583-FF26-9A41-A7E4-B6AC6DE9FB1C}" type="pres">
      <dgm:prSet presAssocID="{CB17D11F-C6B1-5640-8835-9FBF0950F8FE}" presName="composite" presStyleCnt="0"/>
      <dgm:spPr/>
    </dgm:pt>
    <dgm:pt modelId="{1C256887-7537-524E-B785-87DF0F05231B}" type="pres">
      <dgm:prSet presAssocID="{CB17D11F-C6B1-5640-8835-9FBF0950F8FE}" presName="parTx" presStyleLbl="alignNode1" presStyleIdx="0" presStyleCnt="3" custLinFactNeighborX="-309" custLinFactNeighborY="-58157">
        <dgm:presLayoutVars>
          <dgm:chMax val="0"/>
          <dgm:chPref val="0"/>
          <dgm:bulletEnabled val="1"/>
        </dgm:presLayoutVars>
      </dgm:prSet>
      <dgm:spPr/>
      <dgm:t>
        <a:bodyPr/>
        <a:lstStyle/>
        <a:p>
          <a:endParaRPr lang="zh-CN" altLang="en-US"/>
        </a:p>
      </dgm:t>
    </dgm:pt>
    <dgm:pt modelId="{6E887CCB-7083-DE41-92D6-3DBA2F4077BA}" type="pres">
      <dgm:prSet presAssocID="{CB17D11F-C6B1-5640-8835-9FBF0950F8FE}" presName="desTx" presStyleLbl="alignAccFollowNode1" presStyleIdx="0" presStyleCnt="3" custLinFactNeighborX="-588" custLinFactNeighborY="-1920">
        <dgm:presLayoutVars>
          <dgm:bulletEnabled val="1"/>
        </dgm:presLayoutVars>
      </dgm:prSet>
      <dgm:spPr/>
      <dgm:t>
        <a:bodyPr/>
        <a:lstStyle/>
        <a:p>
          <a:endParaRPr lang="zh-CN" altLang="en-US"/>
        </a:p>
      </dgm:t>
    </dgm:pt>
    <dgm:pt modelId="{7A4FDCE0-A170-AD42-A2C7-4F27F8BA8881}" type="pres">
      <dgm:prSet presAssocID="{FDB29C97-FC85-4A48-BD4A-275FCC6138AC}" presName="space" presStyleCnt="0"/>
      <dgm:spPr/>
    </dgm:pt>
    <dgm:pt modelId="{D0EAE1BA-CD8C-0D4A-A1B9-4025635870FF}" type="pres">
      <dgm:prSet presAssocID="{0CD16607-802A-0E4C-B386-F4634124D5EA}" presName="composite" presStyleCnt="0"/>
      <dgm:spPr/>
    </dgm:pt>
    <dgm:pt modelId="{5DE69D8E-CE53-DE43-97CA-D49AD1248844}" type="pres">
      <dgm:prSet presAssocID="{0CD16607-802A-0E4C-B386-F4634124D5EA}" presName="parTx" presStyleLbl="alignNode1" presStyleIdx="1" presStyleCnt="3" custLinFactNeighborX="775" custLinFactNeighborY="-53187">
        <dgm:presLayoutVars>
          <dgm:chMax val="0"/>
          <dgm:chPref val="0"/>
          <dgm:bulletEnabled val="1"/>
        </dgm:presLayoutVars>
      </dgm:prSet>
      <dgm:spPr/>
      <dgm:t>
        <a:bodyPr/>
        <a:lstStyle/>
        <a:p>
          <a:endParaRPr lang="zh-CN" altLang="en-US"/>
        </a:p>
      </dgm:t>
    </dgm:pt>
    <dgm:pt modelId="{38DB72A3-7B35-BE41-8EC7-C6926E53B756}" type="pres">
      <dgm:prSet presAssocID="{0CD16607-802A-0E4C-B386-F4634124D5EA}" presName="desTx" presStyleLbl="alignAccFollowNode1" presStyleIdx="1" presStyleCnt="3" custLinFactNeighborX="388" custLinFactNeighborY="-1742">
        <dgm:presLayoutVars>
          <dgm:bulletEnabled val="1"/>
        </dgm:presLayoutVars>
      </dgm:prSet>
      <dgm:spPr/>
      <dgm:t>
        <a:bodyPr/>
        <a:lstStyle/>
        <a:p>
          <a:endParaRPr lang="zh-CN" altLang="en-US"/>
        </a:p>
      </dgm:t>
    </dgm:pt>
    <dgm:pt modelId="{A92DF58D-164F-7743-A8FD-E83D1B7E9304}" type="pres">
      <dgm:prSet presAssocID="{9DE24EF5-F0A2-9848-9EE3-14A352936C68}" presName="space" presStyleCnt="0"/>
      <dgm:spPr/>
    </dgm:pt>
    <dgm:pt modelId="{0B16197A-F5A3-044E-AB5B-1CEECB0AFB33}" type="pres">
      <dgm:prSet presAssocID="{C77D2C84-63BC-E041-BBC1-6783CF6A119D}" presName="composite" presStyleCnt="0"/>
      <dgm:spPr/>
    </dgm:pt>
    <dgm:pt modelId="{B7AF311C-0857-1140-B016-13D3E39F5BAF}" type="pres">
      <dgm:prSet presAssocID="{C77D2C84-63BC-E041-BBC1-6783CF6A119D}" presName="parTx" presStyleLbl="alignNode1" presStyleIdx="2" presStyleCnt="3">
        <dgm:presLayoutVars>
          <dgm:chMax val="0"/>
          <dgm:chPref val="0"/>
          <dgm:bulletEnabled val="1"/>
        </dgm:presLayoutVars>
      </dgm:prSet>
      <dgm:spPr/>
      <dgm:t>
        <a:bodyPr/>
        <a:lstStyle/>
        <a:p>
          <a:endParaRPr lang="zh-CN" altLang="en-US"/>
        </a:p>
      </dgm:t>
    </dgm:pt>
    <dgm:pt modelId="{2C74D87A-BFBE-B248-80D0-5FF8F6DBFFB2}" type="pres">
      <dgm:prSet presAssocID="{C77D2C84-63BC-E041-BBC1-6783CF6A119D}" presName="desTx" presStyleLbl="alignAccFollowNode1" presStyleIdx="2" presStyleCnt="3">
        <dgm:presLayoutVars>
          <dgm:bulletEnabled val="1"/>
        </dgm:presLayoutVars>
      </dgm:prSet>
      <dgm:spPr/>
      <dgm:t>
        <a:bodyPr/>
        <a:lstStyle/>
        <a:p>
          <a:endParaRPr lang="zh-CN" altLang="en-US"/>
        </a:p>
      </dgm:t>
    </dgm:pt>
  </dgm:ptLst>
  <dgm:cxnLst>
    <dgm:cxn modelId="{AA2BE665-D773-3C42-A484-B994F20D7819}" type="presOf" srcId="{F11F8D39-E3BD-6846-B2E3-581273DACE23}" destId="{6E887CCB-7083-DE41-92D6-3DBA2F4077BA}" srcOrd="0" destOrd="0" presId="urn:microsoft.com/office/officeart/2005/8/layout/hList1"/>
    <dgm:cxn modelId="{A925CF4E-2889-0E47-9526-0D9AF832F175}" type="presOf" srcId="{92B5AD20-7D89-F94A-8806-AF328C73A061}" destId="{38DB72A3-7B35-BE41-8EC7-C6926E53B756}" srcOrd="0" destOrd="0" presId="urn:microsoft.com/office/officeart/2005/8/layout/hList1"/>
    <dgm:cxn modelId="{1F30FC61-F1AA-1944-8D8C-8648CEFD34D9}" srcId="{0CD16607-802A-0E4C-B386-F4634124D5EA}" destId="{92B5AD20-7D89-F94A-8806-AF328C73A061}" srcOrd="0" destOrd="0" parTransId="{60E3F29C-AF61-ED4D-93FD-A1EFC563CB38}" sibTransId="{5F31DB41-B669-2E4C-B34A-E529F6705CB8}"/>
    <dgm:cxn modelId="{B63E583F-652A-A24F-961B-58C7AF9A9778}" srcId="{0A836047-DD19-8046-9D31-20E685A0E71F}" destId="{C77D2C84-63BC-E041-BBC1-6783CF6A119D}" srcOrd="2" destOrd="0" parTransId="{85B44061-A1DE-CE4D-A6AB-71F1C64F7A58}" sibTransId="{3EB3A0D3-3FE1-B84D-8683-F705C2A8A45E}"/>
    <dgm:cxn modelId="{94576CA2-6E19-774F-8014-CCC22C40551F}" type="presOf" srcId="{0CD16607-802A-0E4C-B386-F4634124D5EA}" destId="{5DE69D8E-CE53-DE43-97CA-D49AD1248844}" srcOrd="0" destOrd="0" presId="urn:microsoft.com/office/officeart/2005/8/layout/hList1"/>
    <dgm:cxn modelId="{C9D29F1B-F2C7-384F-B795-715D7B05B728}" srcId="{C77D2C84-63BC-E041-BBC1-6783CF6A119D}" destId="{17B85902-01CF-1F43-9AFC-4237CF81760E}" srcOrd="0" destOrd="0" parTransId="{A55CC7BE-6E48-6143-85AF-F578ABE6D724}" sibTransId="{1DF3A77C-1A59-7C4E-80D0-0457EBBEB9E6}"/>
    <dgm:cxn modelId="{BF2E9442-8716-0C48-BEC9-64D8FC1A880C}" type="presOf" srcId="{17B85902-01CF-1F43-9AFC-4237CF81760E}" destId="{2C74D87A-BFBE-B248-80D0-5FF8F6DBFFB2}" srcOrd="0" destOrd="0" presId="urn:microsoft.com/office/officeart/2005/8/layout/hList1"/>
    <dgm:cxn modelId="{BF93446B-8AD9-E94A-A908-9F106C9EB88C}" type="presOf" srcId="{C77D2C84-63BC-E041-BBC1-6783CF6A119D}" destId="{B7AF311C-0857-1140-B016-13D3E39F5BAF}" srcOrd="0" destOrd="0" presId="urn:microsoft.com/office/officeart/2005/8/layout/hList1"/>
    <dgm:cxn modelId="{C9CCDB36-DA24-EC4A-A485-687852547919}" srcId="{0A836047-DD19-8046-9D31-20E685A0E71F}" destId="{CB17D11F-C6B1-5640-8835-9FBF0950F8FE}" srcOrd="0" destOrd="0" parTransId="{B7E193E7-FC83-F24E-850E-4C92E7E659F3}" sibTransId="{FDB29C97-FC85-4A48-BD4A-275FCC6138AC}"/>
    <dgm:cxn modelId="{FF0E0935-89B7-0349-8383-4E2521227E1E}" type="presOf" srcId="{CB17D11F-C6B1-5640-8835-9FBF0950F8FE}" destId="{1C256887-7537-524E-B785-87DF0F05231B}" srcOrd="0" destOrd="0" presId="urn:microsoft.com/office/officeart/2005/8/layout/hList1"/>
    <dgm:cxn modelId="{E5EB0549-9781-AC4A-BF69-A83ADABE5D19}" srcId="{CB17D11F-C6B1-5640-8835-9FBF0950F8FE}" destId="{F11F8D39-E3BD-6846-B2E3-581273DACE23}" srcOrd="0" destOrd="0" parTransId="{88432785-059E-8B47-B150-B6E3A505B920}" sibTransId="{A790C554-C5A5-6C4D-B341-C44D8399C7BA}"/>
    <dgm:cxn modelId="{8C0BB912-1A86-0A4E-ABD6-A0BFA288E91B}" type="presOf" srcId="{0A836047-DD19-8046-9D31-20E685A0E71F}" destId="{B7A66943-EEEC-7A40-9351-5627B45E0812}" srcOrd="0" destOrd="0" presId="urn:microsoft.com/office/officeart/2005/8/layout/hList1"/>
    <dgm:cxn modelId="{21291AE9-C698-F44B-8B27-AD399957E5A8}" srcId="{0A836047-DD19-8046-9D31-20E685A0E71F}" destId="{0CD16607-802A-0E4C-B386-F4634124D5EA}" srcOrd="1" destOrd="0" parTransId="{4BA8DE4D-F2E0-4243-B1D7-EAE731CFB66F}" sibTransId="{9DE24EF5-F0A2-9848-9EE3-14A352936C68}"/>
    <dgm:cxn modelId="{13F1D621-94BA-6344-B8A3-DC1F3559C848}" type="presParOf" srcId="{B7A66943-EEEC-7A40-9351-5627B45E0812}" destId="{6B9B2583-FF26-9A41-A7E4-B6AC6DE9FB1C}" srcOrd="0" destOrd="0" presId="urn:microsoft.com/office/officeart/2005/8/layout/hList1"/>
    <dgm:cxn modelId="{67B72CC1-D6A2-3248-B60F-6483F3C22C92}" type="presParOf" srcId="{6B9B2583-FF26-9A41-A7E4-B6AC6DE9FB1C}" destId="{1C256887-7537-524E-B785-87DF0F05231B}" srcOrd="0" destOrd="0" presId="urn:microsoft.com/office/officeart/2005/8/layout/hList1"/>
    <dgm:cxn modelId="{0E648C02-7CDD-E449-B588-C02030A7A17D}" type="presParOf" srcId="{6B9B2583-FF26-9A41-A7E4-B6AC6DE9FB1C}" destId="{6E887CCB-7083-DE41-92D6-3DBA2F4077BA}" srcOrd="1" destOrd="0" presId="urn:microsoft.com/office/officeart/2005/8/layout/hList1"/>
    <dgm:cxn modelId="{9B7AA055-4B4C-1249-AE0A-1D4FB0FC6E5C}" type="presParOf" srcId="{B7A66943-EEEC-7A40-9351-5627B45E0812}" destId="{7A4FDCE0-A170-AD42-A2C7-4F27F8BA8881}" srcOrd="1" destOrd="0" presId="urn:microsoft.com/office/officeart/2005/8/layout/hList1"/>
    <dgm:cxn modelId="{E759B6AE-ACC2-4E4A-941B-40FCEFEA2FFC}" type="presParOf" srcId="{B7A66943-EEEC-7A40-9351-5627B45E0812}" destId="{D0EAE1BA-CD8C-0D4A-A1B9-4025635870FF}" srcOrd="2" destOrd="0" presId="urn:microsoft.com/office/officeart/2005/8/layout/hList1"/>
    <dgm:cxn modelId="{A4CBA163-0952-5241-AF83-11DB90CCF48E}" type="presParOf" srcId="{D0EAE1BA-CD8C-0D4A-A1B9-4025635870FF}" destId="{5DE69D8E-CE53-DE43-97CA-D49AD1248844}" srcOrd="0" destOrd="0" presId="urn:microsoft.com/office/officeart/2005/8/layout/hList1"/>
    <dgm:cxn modelId="{B836379F-E99B-FC49-B325-42433FE3616C}" type="presParOf" srcId="{D0EAE1BA-CD8C-0D4A-A1B9-4025635870FF}" destId="{38DB72A3-7B35-BE41-8EC7-C6926E53B756}" srcOrd="1" destOrd="0" presId="urn:microsoft.com/office/officeart/2005/8/layout/hList1"/>
    <dgm:cxn modelId="{393A6C21-2FD2-1147-AFC4-C7A9AD4B68F9}" type="presParOf" srcId="{B7A66943-EEEC-7A40-9351-5627B45E0812}" destId="{A92DF58D-164F-7743-A8FD-E83D1B7E9304}" srcOrd="3" destOrd="0" presId="urn:microsoft.com/office/officeart/2005/8/layout/hList1"/>
    <dgm:cxn modelId="{BE93E70E-7C12-A046-9CF0-76173E0593B8}" type="presParOf" srcId="{B7A66943-EEEC-7A40-9351-5627B45E0812}" destId="{0B16197A-F5A3-044E-AB5B-1CEECB0AFB33}" srcOrd="4" destOrd="0" presId="urn:microsoft.com/office/officeart/2005/8/layout/hList1"/>
    <dgm:cxn modelId="{7A230C9C-CC28-B84B-860E-2B6196E1C68F}" type="presParOf" srcId="{0B16197A-F5A3-044E-AB5B-1CEECB0AFB33}" destId="{B7AF311C-0857-1140-B016-13D3E39F5BAF}" srcOrd="0" destOrd="0" presId="urn:microsoft.com/office/officeart/2005/8/layout/hList1"/>
    <dgm:cxn modelId="{05386FC8-58EF-2E4E-83B1-6D2E4DBC5089}" type="presParOf" srcId="{0B16197A-F5A3-044E-AB5B-1CEECB0AFB33}" destId="{2C74D87A-BFBE-B248-80D0-5FF8F6DBFF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BD4D2-6CED-E643-A4BF-1F78E005956C}" type="doc">
      <dgm:prSet loTypeId="urn:microsoft.com/office/officeart/2005/8/layout/hList1" loCatId="process" qsTypeId="urn:microsoft.com/office/officeart/2005/8/quickstyle/simple4" qsCatId="simple" csTypeId="urn:microsoft.com/office/officeart/2005/8/colors/colorful1" csCatId="colorful" phldr="1"/>
      <dgm:spPr/>
      <dgm:t>
        <a:bodyPr/>
        <a:lstStyle/>
        <a:p>
          <a:endParaRPr lang="zh-CN" altLang="en-US"/>
        </a:p>
      </dgm:t>
    </dgm:pt>
    <dgm:pt modelId="{E9DD6DE1-9A23-CA4F-9807-99E61F409E73}">
      <dgm:prSet phldrT="[文本]" custT="1"/>
      <dgm:spPr/>
      <dgm:t>
        <a:bodyPr/>
        <a:lstStyle/>
        <a:p>
          <a:r>
            <a:rPr lang="zh-CN" altLang="en-US" sz="1400" dirty="0" smtClean="0"/>
            <a:t>通用性</a:t>
          </a:r>
          <a:endParaRPr lang="zh-CN" altLang="en-US" sz="1400" dirty="0"/>
        </a:p>
      </dgm:t>
    </dgm:pt>
    <dgm:pt modelId="{5A00747D-86D1-4842-9598-2936CCF75294}" type="parTrans" cxnId="{9766FD42-1989-1248-9478-9CBB77EB281A}">
      <dgm:prSet/>
      <dgm:spPr/>
      <dgm:t>
        <a:bodyPr/>
        <a:lstStyle/>
        <a:p>
          <a:endParaRPr lang="zh-CN" altLang="en-US" sz="1800"/>
        </a:p>
      </dgm:t>
    </dgm:pt>
    <dgm:pt modelId="{59783631-FD2A-9B4B-90A4-8A36F5A7AB83}" type="sibTrans" cxnId="{9766FD42-1989-1248-9478-9CBB77EB281A}">
      <dgm:prSet/>
      <dgm:spPr/>
      <dgm:t>
        <a:bodyPr/>
        <a:lstStyle/>
        <a:p>
          <a:endParaRPr lang="zh-CN" altLang="en-US" sz="1800"/>
        </a:p>
      </dgm:t>
    </dgm:pt>
    <dgm:pt modelId="{B55EA8B3-A2DF-C94D-8DD4-4EF4CEE5BFE5}">
      <dgm:prSet phldrT="[文本]" custT="1"/>
      <dgm:spPr/>
      <dgm:t>
        <a:bodyPr/>
        <a:lstStyle/>
        <a:p>
          <a:r>
            <a:rPr lang="zh-CN" altLang="en-US" sz="1400" dirty="0" smtClean="0"/>
            <a:t>强健性</a:t>
          </a:r>
          <a:r>
            <a:rPr lang="en-US" altLang="zh-CN" sz="1400" dirty="0" smtClean="0"/>
            <a:t>/</a:t>
          </a:r>
          <a:r>
            <a:rPr lang="zh-CN" altLang="en-US" sz="1400" dirty="0" smtClean="0"/>
            <a:t>鲁棒性</a:t>
          </a:r>
          <a:endParaRPr lang="zh-CN" altLang="en-US" sz="1400" dirty="0"/>
        </a:p>
      </dgm:t>
    </dgm:pt>
    <dgm:pt modelId="{F502C10C-0E37-664D-AA47-CE6B4B4E6A4A}" type="parTrans" cxnId="{00D1946C-2717-6E40-8B2C-7E4F39BB0BB8}">
      <dgm:prSet/>
      <dgm:spPr/>
      <dgm:t>
        <a:bodyPr/>
        <a:lstStyle/>
        <a:p>
          <a:endParaRPr lang="zh-CN" altLang="en-US" sz="1800"/>
        </a:p>
      </dgm:t>
    </dgm:pt>
    <dgm:pt modelId="{2B5D1C63-974A-004B-B26E-DD0CA27D7906}" type="sibTrans" cxnId="{00D1946C-2717-6E40-8B2C-7E4F39BB0BB8}">
      <dgm:prSet/>
      <dgm:spPr/>
      <dgm:t>
        <a:bodyPr/>
        <a:lstStyle/>
        <a:p>
          <a:endParaRPr lang="zh-CN" altLang="en-US" sz="1800"/>
        </a:p>
      </dgm:t>
    </dgm:pt>
    <dgm:pt modelId="{AB77AA1E-7E83-854C-9298-3FCB5202AA58}">
      <dgm:prSet phldrT="[文本]" custT="1"/>
      <dgm:spPr/>
      <dgm:t>
        <a:bodyPr/>
        <a:lstStyle/>
        <a:p>
          <a:r>
            <a:rPr lang="zh-CN" altLang="en-US" sz="1400" dirty="0" smtClean="0"/>
            <a:t>可调实性</a:t>
          </a:r>
          <a:r>
            <a:rPr lang="en-US" altLang="zh-CN" sz="1400" dirty="0" smtClean="0"/>
            <a:t>/</a:t>
          </a:r>
          <a:r>
            <a:rPr lang="zh-CN" altLang="en-US" sz="1400" dirty="0" smtClean="0"/>
            <a:t>可读性</a:t>
          </a:r>
          <a:endParaRPr lang="zh-CN" altLang="en-US" sz="1400" dirty="0"/>
        </a:p>
      </dgm:t>
    </dgm:pt>
    <dgm:pt modelId="{7687560C-3759-6D42-A6F9-A8867C622F87}" type="parTrans" cxnId="{0414F0DD-007E-594E-8759-C6C10E62C8A1}">
      <dgm:prSet/>
      <dgm:spPr/>
      <dgm:t>
        <a:bodyPr/>
        <a:lstStyle/>
        <a:p>
          <a:endParaRPr lang="zh-CN" altLang="en-US" sz="1800"/>
        </a:p>
      </dgm:t>
    </dgm:pt>
    <dgm:pt modelId="{CF22D8D5-B56B-7045-9EE8-7AAB0DBC875D}" type="sibTrans" cxnId="{0414F0DD-007E-594E-8759-C6C10E62C8A1}">
      <dgm:prSet/>
      <dgm:spPr/>
      <dgm:t>
        <a:bodyPr/>
        <a:lstStyle/>
        <a:p>
          <a:endParaRPr lang="zh-CN" altLang="en-US" sz="1800"/>
        </a:p>
      </dgm:t>
    </dgm:pt>
    <dgm:pt modelId="{6F6F930C-5C51-2C45-8C1A-C9DE09BB1F1B}">
      <dgm:prSet phldrT="[文本]" custT="1"/>
      <dgm:spPr/>
      <dgm:t>
        <a:bodyPr/>
        <a:lstStyle/>
        <a:p>
          <a:r>
            <a:rPr lang="zh-CN" altLang="en-US" sz="1400" dirty="0" smtClean="0"/>
            <a:t>安全性</a:t>
          </a:r>
          <a:r>
            <a:rPr lang="en-US" altLang="zh-CN" sz="1400" dirty="0" smtClean="0"/>
            <a:t>/</a:t>
          </a:r>
          <a:r>
            <a:rPr lang="zh-CN" altLang="en-US" sz="1400" dirty="0" smtClean="0"/>
            <a:t>访问限制</a:t>
          </a:r>
          <a:endParaRPr lang="zh-CN" altLang="en-US" sz="1400" dirty="0"/>
        </a:p>
      </dgm:t>
    </dgm:pt>
    <dgm:pt modelId="{6C2B6747-B466-754B-93DB-5E59703ED223}" type="parTrans" cxnId="{EEDFBF64-5565-2644-8AD4-C878DE11C0DB}">
      <dgm:prSet/>
      <dgm:spPr/>
      <dgm:t>
        <a:bodyPr/>
        <a:lstStyle/>
        <a:p>
          <a:endParaRPr lang="zh-CN" altLang="en-US" sz="1800"/>
        </a:p>
      </dgm:t>
    </dgm:pt>
    <dgm:pt modelId="{A3DB3DC9-E673-7142-8B6B-B37C778DD7F2}" type="sibTrans" cxnId="{EEDFBF64-5565-2644-8AD4-C878DE11C0DB}">
      <dgm:prSet/>
      <dgm:spPr/>
      <dgm:t>
        <a:bodyPr/>
        <a:lstStyle/>
        <a:p>
          <a:endParaRPr lang="zh-CN" altLang="en-US" sz="1800"/>
        </a:p>
      </dgm:t>
    </dgm:pt>
    <dgm:pt modelId="{AB476181-15A2-4643-BF64-3C302D4037E6}">
      <dgm:prSet phldrT="[文本]" custT="1"/>
      <dgm:spPr/>
      <dgm:t>
        <a:bodyPr/>
        <a:lstStyle/>
        <a:p>
          <a:r>
            <a:rPr lang="zh-CN" altLang="en-US" sz="1400" dirty="0" smtClean="0"/>
            <a:t>性能</a:t>
          </a:r>
          <a:endParaRPr lang="zh-CN" altLang="en-US" sz="1400" dirty="0"/>
        </a:p>
      </dgm:t>
    </dgm:pt>
    <dgm:pt modelId="{1A678BAF-1371-684B-B3A6-C75206DDB0A6}" type="parTrans" cxnId="{3C944483-6DCE-594A-BCB2-937CA67B1DD1}">
      <dgm:prSet/>
      <dgm:spPr/>
      <dgm:t>
        <a:bodyPr/>
        <a:lstStyle/>
        <a:p>
          <a:endParaRPr lang="zh-CN" altLang="en-US"/>
        </a:p>
      </dgm:t>
    </dgm:pt>
    <dgm:pt modelId="{8FB73148-F308-BC4D-B3B8-2747E1C3DC91}" type="sibTrans" cxnId="{3C944483-6DCE-594A-BCB2-937CA67B1DD1}">
      <dgm:prSet/>
      <dgm:spPr/>
      <dgm:t>
        <a:bodyPr/>
        <a:lstStyle/>
        <a:p>
          <a:endParaRPr lang="zh-CN" altLang="en-US"/>
        </a:p>
      </dgm:t>
    </dgm:pt>
    <dgm:pt modelId="{EDA9363D-6147-FE4A-A373-5FF7562EB66B}">
      <dgm:prSet phldrT="[文本]" custT="1"/>
      <dgm:spPr/>
      <dgm:t>
        <a:bodyPr/>
        <a:lstStyle/>
        <a:p>
          <a:r>
            <a:rPr lang="zh-CN" altLang="en-US" sz="1400" dirty="0" smtClean="0"/>
            <a:t>可扩展性</a:t>
          </a:r>
          <a:r>
            <a:rPr lang="en-US" altLang="zh-CN" sz="1400" dirty="0" smtClean="0"/>
            <a:t>/</a:t>
          </a:r>
          <a:r>
            <a:rPr lang="zh-CN" altLang="en-US" sz="1400" dirty="0" smtClean="0"/>
            <a:t>兼容性</a:t>
          </a:r>
          <a:endParaRPr lang="zh-CN" altLang="en-US" sz="1400" dirty="0"/>
        </a:p>
      </dgm:t>
    </dgm:pt>
    <dgm:pt modelId="{45AC242F-AD03-7849-8AD5-9D794BEC5C53}" type="parTrans" cxnId="{669D1B26-DD2B-4E40-B84A-7707F1C3A64D}">
      <dgm:prSet/>
      <dgm:spPr/>
      <dgm:t>
        <a:bodyPr/>
        <a:lstStyle/>
        <a:p>
          <a:endParaRPr lang="zh-CN" altLang="en-US"/>
        </a:p>
      </dgm:t>
    </dgm:pt>
    <dgm:pt modelId="{EC85A9EA-0ABF-6348-84ED-D35E3284E8DA}" type="sibTrans" cxnId="{669D1B26-DD2B-4E40-B84A-7707F1C3A64D}">
      <dgm:prSet/>
      <dgm:spPr/>
      <dgm:t>
        <a:bodyPr/>
        <a:lstStyle/>
        <a:p>
          <a:endParaRPr lang="zh-CN" altLang="en-US"/>
        </a:p>
      </dgm:t>
    </dgm:pt>
    <dgm:pt modelId="{9C1FC85A-5AA3-194E-8D01-245DB7847841}">
      <dgm:prSet/>
      <dgm:spPr/>
      <dgm:t>
        <a:bodyPr/>
        <a:lstStyle/>
        <a:p>
          <a:r>
            <a:rPr lang="zh-CN" altLang="en-US" smtClean="0">
              <a:latin typeface="Microsoft YaHei" charset="-122"/>
              <a:ea typeface="Microsoft YaHei" charset="-122"/>
              <a:cs typeface="Microsoft YaHei" charset="-122"/>
            </a:rPr>
            <a:t>技术层面，序列化协议是否支持跨平台、跨语言。</a:t>
          </a:r>
          <a:endParaRPr lang="zh-CN" altLang="en-US"/>
        </a:p>
      </dgm:t>
    </dgm:pt>
    <dgm:pt modelId="{4DA0F244-9390-B64A-A728-76B2D89605EC}" type="parTrans" cxnId="{85F89011-F53D-814D-8B55-F31287A299DF}">
      <dgm:prSet/>
      <dgm:spPr/>
      <dgm:t>
        <a:bodyPr/>
        <a:lstStyle/>
        <a:p>
          <a:endParaRPr lang="zh-CN" altLang="en-US"/>
        </a:p>
      </dgm:t>
    </dgm:pt>
    <dgm:pt modelId="{7D5D2691-DEDB-1240-8822-F57708820199}" type="sibTrans" cxnId="{85F89011-F53D-814D-8B55-F31287A299DF}">
      <dgm:prSet/>
      <dgm:spPr/>
      <dgm:t>
        <a:bodyPr/>
        <a:lstStyle/>
        <a:p>
          <a:endParaRPr lang="zh-CN" altLang="en-US"/>
        </a:p>
      </dgm:t>
    </dgm:pt>
    <dgm:pt modelId="{65D09BA8-9E03-B747-8499-1F71BC2144E5}">
      <dgm:prSet/>
      <dgm:spPr/>
      <dgm:t>
        <a:bodyPr/>
        <a:lstStyle/>
        <a:p>
          <a:r>
            <a:rPr lang="zh-CN" altLang="en-US" smtClean="0">
              <a:latin typeface="Microsoft YaHei" charset="-122"/>
              <a:ea typeface="Microsoft YaHei" charset="-122"/>
              <a:cs typeface="Microsoft YaHei" charset="-122"/>
            </a:rPr>
            <a:t>流行程度，序列化和反序列化需要多方参与，很少人使用的协议往往意味着昂贵的学习成本；另一方面，流行度低的协议，往往缺乏稳定而成熟的跨语言、跨平台的公共包。</a:t>
          </a:r>
          <a:endParaRPr lang="zh-CN" altLang="en-US" dirty="0">
            <a:latin typeface="Microsoft YaHei" charset="-122"/>
            <a:ea typeface="Microsoft YaHei" charset="-122"/>
            <a:cs typeface="Microsoft YaHei" charset="-122"/>
          </a:endParaRPr>
        </a:p>
      </dgm:t>
    </dgm:pt>
    <dgm:pt modelId="{B82DD065-CD9F-8342-B2CC-133BB980360B}" type="parTrans" cxnId="{A9E0D8B2-5EA5-3F41-8CB1-6F422BA1B330}">
      <dgm:prSet/>
      <dgm:spPr/>
      <dgm:t>
        <a:bodyPr/>
        <a:lstStyle/>
        <a:p>
          <a:endParaRPr lang="zh-CN" altLang="en-US"/>
        </a:p>
      </dgm:t>
    </dgm:pt>
    <dgm:pt modelId="{AFDDFE65-E9A2-504E-89AB-43FEDC55400F}" type="sibTrans" cxnId="{A9E0D8B2-5EA5-3F41-8CB1-6F422BA1B330}">
      <dgm:prSet/>
      <dgm:spPr/>
      <dgm:t>
        <a:bodyPr/>
        <a:lstStyle/>
        <a:p>
          <a:endParaRPr lang="zh-CN" altLang="en-US"/>
        </a:p>
      </dgm:t>
    </dgm:pt>
    <dgm:pt modelId="{8FAED625-17A9-9643-91BB-EE9FC24C7116}">
      <dgm:prSet/>
      <dgm:spPr/>
      <dgm:t>
        <a:bodyPr/>
        <a:lstStyle/>
        <a:p>
          <a:r>
            <a:rPr lang="zh-CN" altLang="en-US" dirty="0" smtClean="0">
              <a:latin typeface="Microsoft YaHei" charset="-122"/>
              <a:ea typeface="Microsoft YaHei" charset="-122"/>
              <a:cs typeface="Microsoft YaHei" charset="-122"/>
            </a:rPr>
            <a:t>以下两个方面的原因会导致协议不够强健。</a:t>
          </a:r>
          <a:endParaRPr lang="zh-CN" altLang="en-US" dirty="0"/>
        </a:p>
      </dgm:t>
    </dgm:pt>
    <dgm:pt modelId="{75C97E64-B70F-D142-A08B-F7416E8A4C93}" type="parTrans" cxnId="{81ADE00C-44AC-A940-8049-CD1D01801B38}">
      <dgm:prSet/>
      <dgm:spPr/>
      <dgm:t>
        <a:bodyPr/>
        <a:lstStyle/>
        <a:p>
          <a:endParaRPr lang="zh-CN" altLang="en-US"/>
        </a:p>
      </dgm:t>
    </dgm:pt>
    <dgm:pt modelId="{31637B80-BB1B-B240-AC60-54E55D8BD75F}" type="sibTrans" cxnId="{81ADE00C-44AC-A940-8049-CD1D01801B38}">
      <dgm:prSet/>
      <dgm:spPr/>
      <dgm:t>
        <a:bodyPr/>
        <a:lstStyle/>
        <a:p>
          <a:endParaRPr lang="zh-CN" altLang="en-US"/>
        </a:p>
      </dgm:t>
    </dgm:pt>
    <dgm:pt modelId="{AAB16D02-8819-8E49-9C07-35892F6D2DD3}">
      <dgm:prSet/>
      <dgm:spPr/>
      <dgm:t>
        <a:bodyPr/>
        <a:lstStyle/>
        <a:p>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 语言 </a:t>
          </a:r>
          <a:r>
            <a:rPr lang="en-US" altLang="zh-CN" dirty="0" smtClean="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平台的不公平性，当序列化协议制定者为某种语言或平台提供更多支持的时候，对于使用者而言，协议的健壮性就被牺牲了。</a:t>
          </a:r>
          <a:endParaRPr kumimoji="1" lang="zh-CN" altLang="en-US" dirty="0">
            <a:latin typeface="Microsoft YaHei" charset="-122"/>
            <a:ea typeface="Microsoft YaHei" charset="-122"/>
            <a:cs typeface="Microsoft YaHei" charset="-122"/>
          </a:endParaRPr>
        </a:p>
      </dgm:t>
    </dgm:pt>
    <dgm:pt modelId="{825AE579-CA2C-5E41-8B7C-47755C448611}" type="parTrans" cxnId="{40464615-7270-6B43-8EE2-F9BF2239E726}">
      <dgm:prSet/>
      <dgm:spPr/>
      <dgm:t>
        <a:bodyPr/>
        <a:lstStyle/>
        <a:p>
          <a:endParaRPr lang="zh-CN" altLang="en-US"/>
        </a:p>
      </dgm:t>
    </dgm:pt>
    <dgm:pt modelId="{19926162-ABE6-8643-8FBA-033888961AE7}" type="sibTrans" cxnId="{40464615-7270-6B43-8EE2-F9BF2239E726}">
      <dgm:prSet/>
      <dgm:spPr/>
      <dgm:t>
        <a:bodyPr/>
        <a:lstStyle/>
        <a:p>
          <a:endParaRPr lang="zh-CN" altLang="en-US"/>
        </a:p>
      </dgm:t>
    </dgm:pt>
    <dgm:pt modelId="{DFF540D6-3E52-1D4E-BD0B-78AEB0FF5D05}">
      <dgm:prSet/>
      <dgm:spPr/>
      <dgm:t>
        <a:bodyPr/>
        <a:lstStyle/>
        <a:p>
          <a:r>
            <a:rPr lang="zh-CN" altLang="en-US" smtClean="0">
              <a:latin typeface="Microsoft YaHei" charset="-122"/>
              <a:ea typeface="Microsoft YaHei" charset="-122"/>
              <a:cs typeface="Microsoft YaHei" charset="-122"/>
            </a:rPr>
            <a:t>序列化和反序列化的数据正确性和业务正确性的调试一般都需要很长时间，良好的调试机制会大大提高开发的效率。</a:t>
          </a:r>
          <a:endParaRPr lang="zh-CN" altLang="en-US"/>
        </a:p>
      </dgm:t>
    </dgm:pt>
    <dgm:pt modelId="{22691256-7EEB-1849-A0CD-154D21F7D70B}" type="parTrans" cxnId="{0B55B626-8B06-D94D-9D9A-1B62A952F778}">
      <dgm:prSet/>
      <dgm:spPr/>
      <dgm:t>
        <a:bodyPr/>
        <a:lstStyle/>
        <a:p>
          <a:endParaRPr lang="zh-CN" altLang="en-US"/>
        </a:p>
      </dgm:t>
    </dgm:pt>
    <dgm:pt modelId="{052E240B-AF43-A04C-A3FC-85BD1C70B285}" type="sibTrans" cxnId="{0B55B626-8B06-D94D-9D9A-1B62A952F778}">
      <dgm:prSet/>
      <dgm:spPr/>
      <dgm:t>
        <a:bodyPr/>
        <a:lstStyle/>
        <a:p>
          <a:endParaRPr lang="zh-CN" altLang="en-US"/>
        </a:p>
      </dgm:t>
    </dgm:pt>
    <dgm:pt modelId="{9D5A5B2D-6DEC-454F-B157-3EAD5A1DCA70}">
      <dgm:prSet/>
      <dgm:spPr/>
      <dgm:t>
        <a:bodyPr/>
        <a:lstStyle/>
        <a:p>
          <a:r>
            <a:rPr kumimoji="1" lang="zh-CN" altLang="en-US" smtClean="0">
              <a:latin typeface="Microsoft YaHei" charset="-122"/>
              <a:ea typeface="Microsoft YaHei" charset="-122"/>
              <a:cs typeface="Microsoft YaHei" charset="-122"/>
            </a:rPr>
            <a:t>例如 </a:t>
          </a:r>
          <a:r>
            <a:rPr kumimoji="1" lang="en-US" altLang="zh-CN" smtClean="0">
              <a:latin typeface="Microsoft YaHei" charset="-122"/>
              <a:ea typeface="Microsoft YaHei" charset="-122"/>
              <a:cs typeface="Microsoft YaHei" charset="-122"/>
            </a:rPr>
            <a:t>XML</a:t>
          </a:r>
          <a:r>
            <a:rPr kumimoji="1" lang="zh-CN" altLang="en-US" smtClean="0">
              <a:latin typeface="Microsoft YaHei" charset="-122"/>
              <a:ea typeface="Microsoft YaHei" charset="-122"/>
              <a:cs typeface="Microsoft YaHei" charset="-122"/>
            </a:rPr>
            <a:t> 和 </a:t>
          </a:r>
          <a:r>
            <a:rPr kumimoji="1" lang="en-US" altLang="zh-CN" smtClean="0">
              <a:latin typeface="Microsoft YaHei" charset="-122"/>
              <a:ea typeface="Microsoft YaHei" charset="-122"/>
              <a:cs typeface="Microsoft YaHei" charset="-122"/>
            </a:rPr>
            <a:t>JSON</a:t>
          </a:r>
          <a:r>
            <a:rPr kumimoji="1" lang="zh-CN" altLang="en-US" smtClean="0">
              <a:latin typeface="Microsoft YaHei" charset="-122"/>
              <a:ea typeface="Microsoft YaHei" charset="-122"/>
              <a:cs typeface="Microsoft YaHei" charset="-122"/>
            </a:rPr>
            <a:t> 就具有人眼可读的优点。</a:t>
          </a:r>
          <a:endParaRPr kumimoji="1" lang="zh-CN" altLang="en-US" dirty="0">
            <a:latin typeface="Microsoft YaHei" charset="-122"/>
            <a:ea typeface="Microsoft YaHei" charset="-122"/>
            <a:cs typeface="Microsoft YaHei" charset="-122"/>
          </a:endParaRPr>
        </a:p>
      </dgm:t>
    </dgm:pt>
    <dgm:pt modelId="{E8FA8028-E32E-094A-9167-A4378ECDE673}" type="parTrans" cxnId="{003D17CC-0AD6-0B46-A78F-05577BF9A64A}">
      <dgm:prSet/>
      <dgm:spPr/>
      <dgm:t>
        <a:bodyPr/>
        <a:lstStyle/>
        <a:p>
          <a:endParaRPr lang="zh-CN" altLang="en-US"/>
        </a:p>
      </dgm:t>
    </dgm:pt>
    <dgm:pt modelId="{C9E8E603-5818-6842-879B-1155AF325C43}" type="sibTrans" cxnId="{003D17CC-0AD6-0B46-A78F-05577BF9A64A}">
      <dgm:prSet/>
      <dgm:spPr/>
      <dgm:t>
        <a:bodyPr/>
        <a:lstStyle/>
        <a:p>
          <a:endParaRPr lang="zh-CN" altLang="en-US"/>
        </a:p>
      </dgm:t>
    </dgm:pt>
    <dgm:pt modelId="{D3CAA6B5-5033-B744-8E70-41EF8F4F60D6}">
      <dgm:prSet/>
      <dgm:spPr/>
      <dgm:t>
        <a:bodyPr/>
        <a:lstStyle/>
        <a:p>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 成熟度不够，缺乏大量且全面的测试。</a:t>
          </a:r>
          <a:endParaRPr lang="en-US" altLang="zh-CN" dirty="0" smtClean="0">
            <a:latin typeface="Microsoft YaHei" charset="-122"/>
            <a:ea typeface="Microsoft YaHei" charset="-122"/>
            <a:cs typeface="Microsoft YaHei" charset="-122"/>
          </a:endParaRPr>
        </a:p>
      </dgm:t>
    </dgm:pt>
    <dgm:pt modelId="{AC07863E-6A34-8C45-A8E0-9787E26ABB94}" type="sibTrans" cxnId="{65D5931E-18B6-C94A-949B-5E12CAA52B28}">
      <dgm:prSet/>
      <dgm:spPr/>
      <dgm:t>
        <a:bodyPr/>
        <a:lstStyle/>
        <a:p>
          <a:endParaRPr lang="zh-CN" altLang="en-US"/>
        </a:p>
      </dgm:t>
    </dgm:pt>
    <dgm:pt modelId="{1783D1D5-EF5A-CF4E-B0E1-0DDC4A70863C}" type="parTrans" cxnId="{65D5931E-18B6-C94A-949B-5E12CAA52B28}">
      <dgm:prSet/>
      <dgm:spPr/>
      <dgm:t>
        <a:bodyPr/>
        <a:lstStyle/>
        <a:p>
          <a:endParaRPr lang="zh-CN" altLang="en-US"/>
        </a:p>
      </dgm:t>
    </dgm:pt>
    <dgm:pt modelId="{31F537C7-D0FF-7345-B8E8-AC5BB735632C}">
      <dgm:prSet/>
      <dgm:spPr/>
      <dgm:t>
        <a:bodyPr/>
        <a:lstStyle/>
        <a:p>
          <a:r>
            <a:rPr lang="zh-CN" altLang="en-US" dirty="0" smtClean="0"/>
            <a:t>时间复杂度，复杂的序列化协议会导致较长的解析时间</a:t>
          </a:r>
          <a:endParaRPr lang="zh-CN" altLang="en-US" dirty="0"/>
        </a:p>
      </dgm:t>
    </dgm:pt>
    <dgm:pt modelId="{79B7539A-93D0-C641-BB7E-2D8EBA230912}" type="parTrans" cxnId="{3B021129-599A-834E-93AD-003D2E5EDF20}">
      <dgm:prSet/>
      <dgm:spPr/>
      <dgm:t>
        <a:bodyPr/>
        <a:lstStyle/>
        <a:p>
          <a:endParaRPr lang="zh-CN" altLang="en-US"/>
        </a:p>
      </dgm:t>
    </dgm:pt>
    <dgm:pt modelId="{43864A60-0F14-8149-8ED9-700810314B16}" type="sibTrans" cxnId="{3B021129-599A-834E-93AD-003D2E5EDF20}">
      <dgm:prSet/>
      <dgm:spPr/>
      <dgm:t>
        <a:bodyPr/>
        <a:lstStyle/>
        <a:p>
          <a:endParaRPr lang="zh-CN" altLang="en-US"/>
        </a:p>
      </dgm:t>
    </dgm:pt>
    <dgm:pt modelId="{0B9DC819-7EB3-A943-9328-EEEA050E9139}">
      <dgm:prSet/>
      <dgm:spPr/>
      <dgm:t>
        <a:bodyPr/>
        <a:lstStyle/>
        <a:p>
          <a:r>
            <a:rPr lang="zh-CN" altLang="en-US" dirty="0" smtClean="0"/>
            <a:t>空间复杂度，</a:t>
          </a:r>
          <a:r>
            <a:rPr lang="zh-CN" altLang="en-US" b="0" i="0" dirty="0" smtClean="0"/>
            <a:t>序列化需要在原有的数据上加上描述字段，为反序列化解析之用。如果序列化过程引入的额外开销过高，可能会导致过大的网络，磁盘等各方面的压力。</a:t>
          </a:r>
          <a:endParaRPr lang="zh-CN" altLang="en-US" dirty="0"/>
        </a:p>
      </dgm:t>
    </dgm:pt>
    <dgm:pt modelId="{13D05293-4014-2747-A124-FB85231E86E1}" type="parTrans" cxnId="{870D8455-221F-934F-93E8-B2002D9DEC11}">
      <dgm:prSet/>
      <dgm:spPr/>
      <dgm:t>
        <a:bodyPr/>
        <a:lstStyle/>
        <a:p>
          <a:endParaRPr lang="zh-CN" altLang="en-US"/>
        </a:p>
      </dgm:t>
    </dgm:pt>
    <dgm:pt modelId="{9111FF50-82E2-3240-A5CF-7529D2A2850C}" type="sibTrans" cxnId="{870D8455-221F-934F-93E8-B2002D9DEC11}">
      <dgm:prSet/>
      <dgm:spPr/>
      <dgm:t>
        <a:bodyPr/>
        <a:lstStyle/>
        <a:p>
          <a:endParaRPr lang="zh-CN" altLang="en-US"/>
        </a:p>
      </dgm:t>
    </dgm:pt>
    <dgm:pt modelId="{CDB7A368-0FF3-DD44-AC20-A5EF359ECF70}">
      <dgm:prSet/>
      <dgm:spPr/>
      <dgm:t>
        <a:bodyPr/>
        <a:lstStyle/>
        <a:p>
          <a:r>
            <a:rPr lang="zh-CN" altLang="en-US" b="0" i="0" smtClean="0"/>
            <a:t>移动互联时代，业务系统需求的更新周期变得更快，新的需求不断涌现，而老的系统还是需要继续维护。如果序列化协议具有良好的可扩展性，支持自动增加新的业务字段，而不影响老的服务，这将大大提供系统的灵活度。</a:t>
          </a:r>
          <a:endParaRPr lang="zh-CN" altLang="en-US"/>
        </a:p>
      </dgm:t>
    </dgm:pt>
    <dgm:pt modelId="{35316BE6-45AD-F94E-AB86-49FC8DB887CF}" type="parTrans" cxnId="{B6D9F114-B3A6-6B41-BCA4-845518B7106F}">
      <dgm:prSet/>
      <dgm:spPr/>
      <dgm:t>
        <a:bodyPr/>
        <a:lstStyle/>
        <a:p>
          <a:endParaRPr lang="zh-CN" altLang="en-US"/>
        </a:p>
      </dgm:t>
    </dgm:pt>
    <dgm:pt modelId="{17E4C61F-97C5-9B46-AAAF-2B329DA76463}" type="sibTrans" cxnId="{B6D9F114-B3A6-6B41-BCA4-845518B7106F}">
      <dgm:prSet/>
      <dgm:spPr/>
      <dgm:t>
        <a:bodyPr/>
        <a:lstStyle/>
        <a:p>
          <a:endParaRPr lang="zh-CN" altLang="en-US"/>
        </a:p>
      </dgm:t>
    </dgm:pt>
    <dgm:pt modelId="{646655CB-DCC0-884C-A97A-8D3EB95FB6A7}">
      <dgm:prSet/>
      <dgm:spPr/>
      <dgm:t>
        <a:bodyPr/>
        <a:lstStyle/>
        <a:p>
          <a:r>
            <a:rPr lang="zh-CN" altLang="en-US" b="0" i="0" dirty="0" smtClean="0"/>
            <a:t>安全性的考虑往往发生在跨局域网访问的场景。</a:t>
          </a:r>
          <a:endParaRPr lang="zh-CN" altLang="en-US" dirty="0"/>
        </a:p>
      </dgm:t>
    </dgm:pt>
    <dgm:pt modelId="{88395901-50C6-B449-AC79-379D59169E2A}" type="parTrans" cxnId="{8517A6FD-7107-464F-8944-CF23C674CA7A}">
      <dgm:prSet/>
      <dgm:spPr/>
      <dgm:t>
        <a:bodyPr/>
        <a:lstStyle/>
        <a:p>
          <a:endParaRPr lang="zh-CN" altLang="en-US"/>
        </a:p>
      </dgm:t>
    </dgm:pt>
    <dgm:pt modelId="{99708003-4678-EE42-A0AC-1CDB55963072}" type="sibTrans" cxnId="{8517A6FD-7107-464F-8944-CF23C674CA7A}">
      <dgm:prSet/>
      <dgm:spPr/>
      <dgm:t>
        <a:bodyPr/>
        <a:lstStyle/>
        <a:p>
          <a:endParaRPr lang="zh-CN" altLang="en-US"/>
        </a:p>
      </dgm:t>
    </dgm:pt>
    <dgm:pt modelId="{C8DEFA94-79FE-CD44-9439-B17D53EE0357}">
      <dgm:prSet/>
      <dgm:spPr/>
      <dgm:t>
        <a:bodyPr/>
        <a:lstStyle/>
        <a:p>
          <a:r>
            <a:rPr lang="zh-CN" altLang="en-US" b="0" i="0" dirty="0" smtClean="0"/>
            <a:t>如果使用的序列化协议没有兼容而成熟的 </a:t>
          </a:r>
          <a:r>
            <a:rPr lang="en-US" altLang="zh-CN" b="0" i="0" dirty="0" smtClean="0"/>
            <a:t>HTTP </a:t>
          </a:r>
          <a:r>
            <a:rPr lang="zh-CN" altLang="en-US" b="0" i="0" dirty="0" smtClean="0"/>
            <a:t>传输层框架支持，可能会导致以下三种结果之一：</a:t>
          </a:r>
          <a:endParaRPr lang="zh-CN" altLang="en-US" dirty="0"/>
        </a:p>
      </dgm:t>
    </dgm:pt>
    <dgm:pt modelId="{BEEDD552-F4F7-F540-B64C-55D0D7EDB03A}" type="parTrans" cxnId="{B71645D4-E4A3-5346-ACBC-2FDC3447330D}">
      <dgm:prSet/>
      <dgm:spPr/>
      <dgm:t>
        <a:bodyPr/>
        <a:lstStyle/>
        <a:p>
          <a:endParaRPr lang="zh-CN" altLang="en-US"/>
        </a:p>
      </dgm:t>
    </dgm:pt>
    <dgm:pt modelId="{12E1E303-5295-F14A-974E-AFD0C3473BC1}" type="sibTrans" cxnId="{B71645D4-E4A3-5346-ACBC-2FDC3447330D}">
      <dgm:prSet/>
      <dgm:spPr/>
      <dgm:t>
        <a:bodyPr/>
        <a:lstStyle/>
        <a:p>
          <a:endParaRPr lang="zh-CN" altLang="en-US"/>
        </a:p>
      </dgm:t>
    </dgm:pt>
    <dgm:pt modelId="{8F651EC6-A7C6-C04E-ABCF-5856F3C62AFF}">
      <dgm:prSet/>
      <dgm:spPr/>
      <dgm:t>
        <a:bodyPr/>
        <a:lstStyle/>
        <a:p>
          <a:r>
            <a:rPr lang="en-US" altLang="zh-CN" b="0" i="0" dirty="0" smtClean="0"/>
            <a:t>1.</a:t>
          </a:r>
          <a:r>
            <a:rPr lang="zh-CN" altLang="en-US" b="0" i="0" dirty="0" smtClean="0"/>
            <a:t> 因为访问限制而降低服务可用性；</a:t>
          </a:r>
          <a:endParaRPr lang="zh-CN" altLang="en-US" dirty="0"/>
        </a:p>
      </dgm:t>
    </dgm:pt>
    <dgm:pt modelId="{DB9A7268-7EBB-6B4F-AFAC-39C1D5FA5026}" type="parTrans" cxnId="{C0A8958B-A3FE-9647-980C-94C4D59571E0}">
      <dgm:prSet/>
      <dgm:spPr/>
      <dgm:t>
        <a:bodyPr/>
        <a:lstStyle/>
        <a:p>
          <a:endParaRPr lang="zh-CN" altLang="en-US"/>
        </a:p>
      </dgm:t>
    </dgm:pt>
    <dgm:pt modelId="{BE43B8E7-7D4A-1248-B117-FB5FFCDAE404}" type="sibTrans" cxnId="{C0A8958B-A3FE-9647-980C-94C4D59571E0}">
      <dgm:prSet/>
      <dgm:spPr/>
      <dgm:t>
        <a:bodyPr/>
        <a:lstStyle/>
        <a:p>
          <a:endParaRPr lang="zh-CN" altLang="en-US"/>
        </a:p>
      </dgm:t>
    </dgm:pt>
    <dgm:pt modelId="{C4490C6C-9D4C-2C4F-9596-419BC1C061C7}">
      <dgm:prSet/>
      <dgm:spPr/>
      <dgm:t>
        <a:bodyPr/>
        <a:lstStyle/>
        <a:p>
          <a:r>
            <a:rPr lang="en-US" altLang="zh-CN" b="0" i="0" dirty="0" smtClean="0"/>
            <a:t>2.</a:t>
          </a:r>
          <a:r>
            <a:rPr lang="zh-CN" altLang="en-US" b="0" i="0" dirty="0" smtClean="0"/>
            <a:t> 被迫重新实现安全协议而导致实施成本大大提高；</a:t>
          </a:r>
          <a:endParaRPr lang="zh-CN" altLang="en-US" b="0" i="0" dirty="0"/>
        </a:p>
      </dgm:t>
    </dgm:pt>
    <dgm:pt modelId="{5AF42864-CEE8-D746-8BA3-F155AFCD98C9}" type="parTrans" cxnId="{58BC82D6-ADD6-0E42-80AB-975BA9C12313}">
      <dgm:prSet/>
      <dgm:spPr/>
      <dgm:t>
        <a:bodyPr/>
        <a:lstStyle/>
        <a:p>
          <a:endParaRPr lang="zh-CN" altLang="en-US"/>
        </a:p>
      </dgm:t>
    </dgm:pt>
    <dgm:pt modelId="{A151114D-1920-F34F-BE9D-C434ACE08D71}" type="sibTrans" cxnId="{58BC82D6-ADD6-0E42-80AB-975BA9C12313}">
      <dgm:prSet/>
      <dgm:spPr/>
      <dgm:t>
        <a:bodyPr/>
        <a:lstStyle/>
        <a:p>
          <a:endParaRPr lang="zh-CN" altLang="en-US"/>
        </a:p>
      </dgm:t>
    </dgm:pt>
    <dgm:pt modelId="{C21D5B5D-98F5-EE4F-AB31-83430FA9169A}">
      <dgm:prSet/>
      <dgm:spPr/>
      <dgm:t>
        <a:bodyPr/>
        <a:lstStyle/>
        <a:p>
          <a:r>
            <a:rPr lang="en-US" altLang="zh-CN" b="0" i="0" dirty="0" smtClean="0"/>
            <a:t>3.</a:t>
          </a:r>
          <a:r>
            <a:rPr lang="zh-CN" altLang="en-US" b="0" i="0" dirty="0" smtClean="0"/>
            <a:t> 开放更多的防火墙端口和协议访问，而牺牲安全性。</a:t>
          </a:r>
          <a:endParaRPr lang="zh-CN" altLang="en-US" b="0" i="0" dirty="0"/>
        </a:p>
      </dgm:t>
    </dgm:pt>
    <dgm:pt modelId="{319EF95C-A6C0-1F48-B06D-6212273A378E}" type="parTrans" cxnId="{EC592F8E-FB8D-4F4D-A08A-54EBB31A2357}">
      <dgm:prSet/>
      <dgm:spPr/>
      <dgm:t>
        <a:bodyPr/>
        <a:lstStyle/>
        <a:p>
          <a:endParaRPr lang="zh-CN" altLang="en-US"/>
        </a:p>
      </dgm:t>
    </dgm:pt>
    <dgm:pt modelId="{E6DA18AE-6777-1844-8063-0011950D7392}" type="sibTrans" cxnId="{EC592F8E-FB8D-4F4D-A08A-54EBB31A2357}">
      <dgm:prSet/>
      <dgm:spPr/>
      <dgm:t>
        <a:bodyPr/>
        <a:lstStyle/>
        <a:p>
          <a:endParaRPr lang="zh-CN" altLang="en-US"/>
        </a:p>
      </dgm:t>
    </dgm:pt>
    <dgm:pt modelId="{6B1E1030-48C7-2740-97E4-28C16AA376C2}" type="pres">
      <dgm:prSet presAssocID="{1A9BD4D2-6CED-E643-A4BF-1F78E005956C}" presName="Name0" presStyleCnt="0">
        <dgm:presLayoutVars>
          <dgm:dir/>
          <dgm:animLvl val="lvl"/>
          <dgm:resizeHandles val="exact"/>
        </dgm:presLayoutVars>
      </dgm:prSet>
      <dgm:spPr/>
      <dgm:t>
        <a:bodyPr/>
        <a:lstStyle/>
        <a:p>
          <a:endParaRPr lang="zh-CN" altLang="en-US"/>
        </a:p>
      </dgm:t>
    </dgm:pt>
    <dgm:pt modelId="{EB6B88BE-E415-1B4C-942B-66E3E1CA39C3}" type="pres">
      <dgm:prSet presAssocID="{E9DD6DE1-9A23-CA4F-9807-99E61F409E73}" presName="composite" presStyleCnt="0"/>
      <dgm:spPr/>
    </dgm:pt>
    <dgm:pt modelId="{76256A8C-282F-5946-933B-4995F5BF50A2}" type="pres">
      <dgm:prSet presAssocID="{E9DD6DE1-9A23-CA4F-9807-99E61F409E73}" presName="parTx" presStyleLbl="alignNode1" presStyleIdx="0" presStyleCnt="6">
        <dgm:presLayoutVars>
          <dgm:chMax val="0"/>
          <dgm:chPref val="0"/>
          <dgm:bulletEnabled val="1"/>
        </dgm:presLayoutVars>
      </dgm:prSet>
      <dgm:spPr/>
      <dgm:t>
        <a:bodyPr/>
        <a:lstStyle/>
        <a:p>
          <a:endParaRPr lang="zh-CN" altLang="en-US"/>
        </a:p>
      </dgm:t>
    </dgm:pt>
    <dgm:pt modelId="{D7700603-65AD-5343-89CC-D96873BB1DCA}" type="pres">
      <dgm:prSet presAssocID="{E9DD6DE1-9A23-CA4F-9807-99E61F409E73}" presName="desTx" presStyleLbl="alignAccFollowNode1" presStyleIdx="0" presStyleCnt="6">
        <dgm:presLayoutVars>
          <dgm:bulletEnabled val="1"/>
        </dgm:presLayoutVars>
      </dgm:prSet>
      <dgm:spPr/>
      <dgm:t>
        <a:bodyPr/>
        <a:lstStyle/>
        <a:p>
          <a:endParaRPr lang="zh-CN" altLang="en-US"/>
        </a:p>
      </dgm:t>
    </dgm:pt>
    <dgm:pt modelId="{A65BE692-E35E-F247-8845-E402157B31E3}" type="pres">
      <dgm:prSet presAssocID="{59783631-FD2A-9B4B-90A4-8A36F5A7AB83}" presName="space" presStyleCnt="0"/>
      <dgm:spPr/>
    </dgm:pt>
    <dgm:pt modelId="{FF7F8EF4-33B4-4440-B23D-C55911532E60}" type="pres">
      <dgm:prSet presAssocID="{B55EA8B3-A2DF-C94D-8DD4-4EF4CEE5BFE5}" presName="composite" presStyleCnt="0"/>
      <dgm:spPr/>
    </dgm:pt>
    <dgm:pt modelId="{D208AD9B-4B00-0D4F-922B-48947C83E563}" type="pres">
      <dgm:prSet presAssocID="{B55EA8B3-A2DF-C94D-8DD4-4EF4CEE5BFE5}" presName="parTx" presStyleLbl="alignNode1" presStyleIdx="1" presStyleCnt="6">
        <dgm:presLayoutVars>
          <dgm:chMax val="0"/>
          <dgm:chPref val="0"/>
          <dgm:bulletEnabled val="1"/>
        </dgm:presLayoutVars>
      </dgm:prSet>
      <dgm:spPr/>
      <dgm:t>
        <a:bodyPr/>
        <a:lstStyle/>
        <a:p>
          <a:endParaRPr lang="zh-CN" altLang="en-US"/>
        </a:p>
      </dgm:t>
    </dgm:pt>
    <dgm:pt modelId="{C7AAC7B9-7AA6-9C4A-AB95-F0197071B56F}" type="pres">
      <dgm:prSet presAssocID="{B55EA8B3-A2DF-C94D-8DD4-4EF4CEE5BFE5}" presName="desTx" presStyleLbl="alignAccFollowNode1" presStyleIdx="1" presStyleCnt="6">
        <dgm:presLayoutVars>
          <dgm:bulletEnabled val="1"/>
        </dgm:presLayoutVars>
      </dgm:prSet>
      <dgm:spPr/>
      <dgm:t>
        <a:bodyPr/>
        <a:lstStyle/>
        <a:p>
          <a:endParaRPr lang="zh-CN" altLang="en-US"/>
        </a:p>
      </dgm:t>
    </dgm:pt>
    <dgm:pt modelId="{1AE719A1-113F-9E44-8385-2BE1A648E08F}" type="pres">
      <dgm:prSet presAssocID="{2B5D1C63-974A-004B-B26E-DD0CA27D7906}" presName="space" presStyleCnt="0"/>
      <dgm:spPr/>
    </dgm:pt>
    <dgm:pt modelId="{DEE4858B-4A17-5948-ADD7-36FED2EA3EA4}" type="pres">
      <dgm:prSet presAssocID="{AB77AA1E-7E83-854C-9298-3FCB5202AA58}" presName="composite" presStyleCnt="0"/>
      <dgm:spPr/>
    </dgm:pt>
    <dgm:pt modelId="{5FBDFA61-7870-404B-A0DE-CB160D6D4C37}" type="pres">
      <dgm:prSet presAssocID="{AB77AA1E-7E83-854C-9298-3FCB5202AA58}" presName="parTx" presStyleLbl="alignNode1" presStyleIdx="2" presStyleCnt="6">
        <dgm:presLayoutVars>
          <dgm:chMax val="0"/>
          <dgm:chPref val="0"/>
          <dgm:bulletEnabled val="1"/>
        </dgm:presLayoutVars>
      </dgm:prSet>
      <dgm:spPr/>
      <dgm:t>
        <a:bodyPr/>
        <a:lstStyle/>
        <a:p>
          <a:endParaRPr lang="zh-CN" altLang="en-US"/>
        </a:p>
      </dgm:t>
    </dgm:pt>
    <dgm:pt modelId="{6786F817-AFD3-BF41-A6DF-C02668772F6F}" type="pres">
      <dgm:prSet presAssocID="{AB77AA1E-7E83-854C-9298-3FCB5202AA58}" presName="desTx" presStyleLbl="alignAccFollowNode1" presStyleIdx="2" presStyleCnt="6">
        <dgm:presLayoutVars>
          <dgm:bulletEnabled val="1"/>
        </dgm:presLayoutVars>
      </dgm:prSet>
      <dgm:spPr/>
      <dgm:t>
        <a:bodyPr/>
        <a:lstStyle/>
        <a:p>
          <a:endParaRPr lang="zh-CN" altLang="en-US"/>
        </a:p>
      </dgm:t>
    </dgm:pt>
    <dgm:pt modelId="{EBF35A4E-9DD0-3543-BCF8-B048C0A0B4D2}" type="pres">
      <dgm:prSet presAssocID="{CF22D8D5-B56B-7045-9EE8-7AAB0DBC875D}" presName="space" presStyleCnt="0"/>
      <dgm:spPr/>
    </dgm:pt>
    <dgm:pt modelId="{08C4AA16-AE98-BD47-A17C-6F42049E6BF3}" type="pres">
      <dgm:prSet presAssocID="{AB476181-15A2-4643-BF64-3C302D4037E6}" presName="composite" presStyleCnt="0"/>
      <dgm:spPr/>
    </dgm:pt>
    <dgm:pt modelId="{E639D6D3-9870-3940-974C-4CC62CE9B32C}" type="pres">
      <dgm:prSet presAssocID="{AB476181-15A2-4643-BF64-3C302D4037E6}" presName="parTx" presStyleLbl="alignNode1" presStyleIdx="3" presStyleCnt="6">
        <dgm:presLayoutVars>
          <dgm:chMax val="0"/>
          <dgm:chPref val="0"/>
          <dgm:bulletEnabled val="1"/>
        </dgm:presLayoutVars>
      </dgm:prSet>
      <dgm:spPr/>
      <dgm:t>
        <a:bodyPr/>
        <a:lstStyle/>
        <a:p>
          <a:endParaRPr lang="zh-CN" altLang="en-US"/>
        </a:p>
      </dgm:t>
    </dgm:pt>
    <dgm:pt modelId="{81302644-371F-8B4C-B2A6-6D4684D89824}" type="pres">
      <dgm:prSet presAssocID="{AB476181-15A2-4643-BF64-3C302D4037E6}" presName="desTx" presStyleLbl="alignAccFollowNode1" presStyleIdx="3" presStyleCnt="6" custLinFactNeighborY="758">
        <dgm:presLayoutVars>
          <dgm:bulletEnabled val="1"/>
        </dgm:presLayoutVars>
      </dgm:prSet>
      <dgm:spPr/>
      <dgm:t>
        <a:bodyPr/>
        <a:lstStyle/>
        <a:p>
          <a:endParaRPr lang="zh-CN" altLang="en-US"/>
        </a:p>
      </dgm:t>
    </dgm:pt>
    <dgm:pt modelId="{4ED9ED0C-EB64-184A-92C5-C745CAD2811A}" type="pres">
      <dgm:prSet presAssocID="{8FB73148-F308-BC4D-B3B8-2747E1C3DC91}" presName="space" presStyleCnt="0"/>
      <dgm:spPr/>
    </dgm:pt>
    <dgm:pt modelId="{9242C247-64AA-3D40-9592-BC2EE81BFF1B}" type="pres">
      <dgm:prSet presAssocID="{EDA9363D-6147-FE4A-A373-5FF7562EB66B}" presName="composite" presStyleCnt="0"/>
      <dgm:spPr/>
    </dgm:pt>
    <dgm:pt modelId="{FC07E7A8-EF14-B547-9D7C-C984F7CF733E}" type="pres">
      <dgm:prSet presAssocID="{EDA9363D-6147-FE4A-A373-5FF7562EB66B}" presName="parTx" presStyleLbl="alignNode1" presStyleIdx="4" presStyleCnt="6">
        <dgm:presLayoutVars>
          <dgm:chMax val="0"/>
          <dgm:chPref val="0"/>
          <dgm:bulletEnabled val="1"/>
        </dgm:presLayoutVars>
      </dgm:prSet>
      <dgm:spPr/>
      <dgm:t>
        <a:bodyPr/>
        <a:lstStyle/>
        <a:p>
          <a:endParaRPr lang="zh-CN" altLang="en-US"/>
        </a:p>
      </dgm:t>
    </dgm:pt>
    <dgm:pt modelId="{D8C9A909-A5E9-394B-B190-E827879402A6}" type="pres">
      <dgm:prSet presAssocID="{EDA9363D-6147-FE4A-A373-5FF7562EB66B}" presName="desTx" presStyleLbl="alignAccFollowNode1" presStyleIdx="4" presStyleCnt="6">
        <dgm:presLayoutVars>
          <dgm:bulletEnabled val="1"/>
        </dgm:presLayoutVars>
      </dgm:prSet>
      <dgm:spPr/>
      <dgm:t>
        <a:bodyPr/>
        <a:lstStyle/>
        <a:p>
          <a:endParaRPr lang="zh-CN" altLang="en-US"/>
        </a:p>
      </dgm:t>
    </dgm:pt>
    <dgm:pt modelId="{3E957FC2-2AED-1347-A373-A058E1EE8BBF}" type="pres">
      <dgm:prSet presAssocID="{EC85A9EA-0ABF-6348-84ED-D35E3284E8DA}" presName="space" presStyleCnt="0"/>
      <dgm:spPr/>
    </dgm:pt>
    <dgm:pt modelId="{3E34F062-023D-9746-B0C5-F59CCFA1446E}" type="pres">
      <dgm:prSet presAssocID="{6F6F930C-5C51-2C45-8C1A-C9DE09BB1F1B}" presName="composite" presStyleCnt="0"/>
      <dgm:spPr/>
    </dgm:pt>
    <dgm:pt modelId="{99E0CF48-B37B-9446-896C-B7316E1D9959}" type="pres">
      <dgm:prSet presAssocID="{6F6F930C-5C51-2C45-8C1A-C9DE09BB1F1B}" presName="parTx" presStyleLbl="alignNode1" presStyleIdx="5" presStyleCnt="6">
        <dgm:presLayoutVars>
          <dgm:chMax val="0"/>
          <dgm:chPref val="0"/>
          <dgm:bulletEnabled val="1"/>
        </dgm:presLayoutVars>
      </dgm:prSet>
      <dgm:spPr/>
      <dgm:t>
        <a:bodyPr/>
        <a:lstStyle/>
        <a:p>
          <a:endParaRPr lang="zh-CN" altLang="en-US"/>
        </a:p>
      </dgm:t>
    </dgm:pt>
    <dgm:pt modelId="{486A8799-46EA-D741-8A36-EDD02BA957E2}" type="pres">
      <dgm:prSet presAssocID="{6F6F930C-5C51-2C45-8C1A-C9DE09BB1F1B}" presName="desTx" presStyleLbl="alignAccFollowNode1" presStyleIdx="5" presStyleCnt="6">
        <dgm:presLayoutVars>
          <dgm:bulletEnabled val="1"/>
        </dgm:presLayoutVars>
      </dgm:prSet>
      <dgm:spPr/>
      <dgm:t>
        <a:bodyPr/>
        <a:lstStyle/>
        <a:p>
          <a:endParaRPr lang="zh-CN" altLang="en-US"/>
        </a:p>
      </dgm:t>
    </dgm:pt>
  </dgm:ptLst>
  <dgm:cxnLst>
    <dgm:cxn modelId="{E3FCB74D-4643-164C-BDC8-2A3AFCB12AC6}" type="presOf" srcId="{C21D5B5D-98F5-EE4F-AB31-83430FA9169A}" destId="{486A8799-46EA-D741-8A36-EDD02BA957E2}" srcOrd="0" destOrd="4" presId="urn:microsoft.com/office/officeart/2005/8/layout/hList1"/>
    <dgm:cxn modelId="{F6601DAC-3598-8E4C-B8A6-00270793DD44}" type="presOf" srcId="{D3CAA6B5-5033-B744-8E70-41EF8F4F60D6}" destId="{C7AAC7B9-7AA6-9C4A-AB95-F0197071B56F}" srcOrd="0" destOrd="1" presId="urn:microsoft.com/office/officeart/2005/8/layout/hList1"/>
    <dgm:cxn modelId="{EC592F8E-FB8D-4F4D-A08A-54EBB31A2357}" srcId="{6F6F930C-5C51-2C45-8C1A-C9DE09BB1F1B}" destId="{C21D5B5D-98F5-EE4F-AB31-83430FA9169A}" srcOrd="4" destOrd="0" parTransId="{319EF95C-A6C0-1F48-B06D-6212273A378E}" sibTransId="{E6DA18AE-6777-1844-8063-0011950D7392}"/>
    <dgm:cxn modelId="{1E1B2FCE-8C2D-F745-B791-A116C8DCCAB2}" type="presOf" srcId="{8FAED625-17A9-9643-91BB-EE9FC24C7116}" destId="{C7AAC7B9-7AA6-9C4A-AB95-F0197071B56F}" srcOrd="0" destOrd="0" presId="urn:microsoft.com/office/officeart/2005/8/layout/hList1"/>
    <dgm:cxn modelId="{2B754DA8-A6AE-5C4B-A55E-A4A07F4EB7A0}" type="presOf" srcId="{DFF540D6-3E52-1D4E-BD0B-78AEB0FF5D05}" destId="{6786F817-AFD3-BF41-A6DF-C02668772F6F}" srcOrd="0" destOrd="0" presId="urn:microsoft.com/office/officeart/2005/8/layout/hList1"/>
    <dgm:cxn modelId="{B6D9F114-B3A6-6B41-BCA4-845518B7106F}" srcId="{EDA9363D-6147-FE4A-A373-5FF7562EB66B}" destId="{CDB7A368-0FF3-DD44-AC20-A5EF359ECF70}" srcOrd="0" destOrd="0" parTransId="{35316BE6-45AD-F94E-AB86-49FC8DB887CF}" sibTransId="{17E4C61F-97C5-9B46-AAAF-2B329DA76463}"/>
    <dgm:cxn modelId="{C0A8958B-A3FE-9647-980C-94C4D59571E0}" srcId="{6F6F930C-5C51-2C45-8C1A-C9DE09BB1F1B}" destId="{8F651EC6-A7C6-C04E-ABCF-5856F3C62AFF}" srcOrd="2" destOrd="0" parTransId="{DB9A7268-7EBB-6B4F-AFAC-39C1D5FA5026}" sibTransId="{BE43B8E7-7D4A-1248-B117-FB5FFCDAE404}"/>
    <dgm:cxn modelId="{3B021129-599A-834E-93AD-003D2E5EDF20}" srcId="{AB476181-15A2-4643-BF64-3C302D4037E6}" destId="{31F537C7-D0FF-7345-B8E8-AC5BB735632C}" srcOrd="0" destOrd="0" parTransId="{79B7539A-93D0-C641-BB7E-2D8EBA230912}" sibTransId="{43864A60-0F14-8149-8ED9-700810314B16}"/>
    <dgm:cxn modelId="{A38C2721-0EC6-BE41-9AF4-2D9E91164B23}" type="presOf" srcId="{9C1FC85A-5AA3-194E-8D01-245DB7847841}" destId="{D7700603-65AD-5343-89CC-D96873BB1DCA}" srcOrd="0" destOrd="0" presId="urn:microsoft.com/office/officeart/2005/8/layout/hList1"/>
    <dgm:cxn modelId="{B71645D4-E4A3-5346-ACBC-2FDC3447330D}" srcId="{6F6F930C-5C51-2C45-8C1A-C9DE09BB1F1B}" destId="{C8DEFA94-79FE-CD44-9439-B17D53EE0357}" srcOrd="1" destOrd="0" parTransId="{BEEDD552-F4F7-F540-B64C-55D0D7EDB03A}" sibTransId="{12E1E303-5295-F14A-974E-AFD0C3473BC1}"/>
    <dgm:cxn modelId="{49FD49C3-0CE5-3A4B-AB24-D15216144FAC}" type="presOf" srcId="{1A9BD4D2-6CED-E643-A4BF-1F78E005956C}" destId="{6B1E1030-48C7-2740-97E4-28C16AA376C2}" srcOrd="0" destOrd="0" presId="urn:microsoft.com/office/officeart/2005/8/layout/hList1"/>
    <dgm:cxn modelId="{3C944483-6DCE-594A-BCB2-937CA67B1DD1}" srcId="{1A9BD4D2-6CED-E643-A4BF-1F78E005956C}" destId="{AB476181-15A2-4643-BF64-3C302D4037E6}" srcOrd="3" destOrd="0" parTransId="{1A678BAF-1371-684B-B3A6-C75206DDB0A6}" sibTransId="{8FB73148-F308-BC4D-B3B8-2747E1C3DC91}"/>
    <dgm:cxn modelId="{0B55B626-8B06-D94D-9D9A-1B62A952F778}" srcId="{AB77AA1E-7E83-854C-9298-3FCB5202AA58}" destId="{DFF540D6-3E52-1D4E-BD0B-78AEB0FF5D05}" srcOrd="0" destOrd="0" parTransId="{22691256-7EEB-1849-A0CD-154D21F7D70B}" sibTransId="{052E240B-AF43-A04C-A3FC-85BD1C70B285}"/>
    <dgm:cxn modelId="{1F153812-D3BB-E04D-B5BD-1708CFB227C0}" type="presOf" srcId="{C4490C6C-9D4C-2C4F-9596-419BC1C061C7}" destId="{486A8799-46EA-D741-8A36-EDD02BA957E2}" srcOrd="0" destOrd="3" presId="urn:microsoft.com/office/officeart/2005/8/layout/hList1"/>
    <dgm:cxn modelId="{003D17CC-0AD6-0B46-A78F-05577BF9A64A}" srcId="{AB77AA1E-7E83-854C-9298-3FCB5202AA58}" destId="{9D5A5B2D-6DEC-454F-B157-3EAD5A1DCA70}" srcOrd="1" destOrd="0" parTransId="{E8FA8028-E32E-094A-9167-A4378ECDE673}" sibTransId="{C9E8E603-5818-6842-879B-1155AF325C43}"/>
    <dgm:cxn modelId="{B281D5FB-68A1-8B46-8C71-EE07FC531867}" type="presOf" srcId="{EDA9363D-6147-FE4A-A373-5FF7562EB66B}" destId="{FC07E7A8-EF14-B547-9D7C-C984F7CF733E}" srcOrd="0" destOrd="0" presId="urn:microsoft.com/office/officeart/2005/8/layout/hList1"/>
    <dgm:cxn modelId="{F57DB79C-CB10-8E41-93CB-F819D3FB0018}" type="presOf" srcId="{6F6F930C-5C51-2C45-8C1A-C9DE09BB1F1B}" destId="{99E0CF48-B37B-9446-896C-B7316E1D9959}" srcOrd="0" destOrd="0" presId="urn:microsoft.com/office/officeart/2005/8/layout/hList1"/>
    <dgm:cxn modelId="{820EE663-C2CA-A44E-BA4D-A49323CF812D}" type="presOf" srcId="{9D5A5B2D-6DEC-454F-B157-3EAD5A1DCA70}" destId="{6786F817-AFD3-BF41-A6DF-C02668772F6F}" srcOrd="0" destOrd="1" presId="urn:microsoft.com/office/officeart/2005/8/layout/hList1"/>
    <dgm:cxn modelId="{81ADE00C-44AC-A940-8049-CD1D01801B38}" srcId="{B55EA8B3-A2DF-C94D-8DD4-4EF4CEE5BFE5}" destId="{8FAED625-17A9-9643-91BB-EE9FC24C7116}" srcOrd="0" destOrd="0" parTransId="{75C97E64-B70F-D142-A08B-F7416E8A4C93}" sibTransId="{31637B80-BB1B-B240-AC60-54E55D8BD75F}"/>
    <dgm:cxn modelId="{85F89011-F53D-814D-8B55-F31287A299DF}" srcId="{E9DD6DE1-9A23-CA4F-9807-99E61F409E73}" destId="{9C1FC85A-5AA3-194E-8D01-245DB7847841}" srcOrd="0" destOrd="0" parTransId="{4DA0F244-9390-B64A-A728-76B2D89605EC}" sibTransId="{7D5D2691-DEDB-1240-8822-F57708820199}"/>
    <dgm:cxn modelId="{EACC5824-34F5-B848-92BB-35F27133F6F1}" type="presOf" srcId="{AB476181-15A2-4643-BF64-3C302D4037E6}" destId="{E639D6D3-9870-3940-974C-4CC62CE9B32C}" srcOrd="0" destOrd="0" presId="urn:microsoft.com/office/officeart/2005/8/layout/hList1"/>
    <dgm:cxn modelId="{0414F0DD-007E-594E-8759-C6C10E62C8A1}" srcId="{1A9BD4D2-6CED-E643-A4BF-1F78E005956C}" destId="{AB77AA1E-7E83-854C-9298-3FCB5202AA58}" srcOrd="2" destOrd="0" parTransId="{7687560C-3759-6D42-A6F9-A8867C622F87}" sibTransId="{CF22D8D5-B56B-7045-9EE8-7AAB0DBC875D}"/>
    <dgm:cxn modelId="{58BC82D6-ADD6-0E42-80AB-975BA9C12313}" srcId="{6F6F930C-5C51-2C45-8C1A-C9DE09BB1F1B}" destId="{C4490C6C-9D4C-2C4F-9596-419BC1C061C7}" srcOrd="3" destOrd="0" parTransId="{5AF42864-CEE8-D746-8BA3-F155AFCD98C9}" sibTransId="{A151114D-1920-F34F-BE9D-C434ACE08D71}"/>
    <dgm:cxn modelId="{75840F64-8275-894C-9612-336375988616}" type="presOf" srcId="{8F651EC6-A7C6-C04E-ABCF-5856F3C62AFF}" destId="{486A8799-46EA-D741-8A36-EDD02BA957E2}" srcOrd="0" destOrd="2" presId="urn:microsoft.com/office/officeart/2005/8/layout/hList1"/>
    <dgm:cxn modelId="{287257F7-EB83-264B-97B7-D975DC59C837}" type="presOf" srcId="{AAB16D02-8819-8E49-9C07-35892F6D2DD3}" destId="{C7AAC7B9-7AA6-9C4A-AB95-F0197071B56F}" srcOrd="0" destOrd="2" presId="urn:microsoft.com/office/officeart/2005/8/layout/hList1"/>
    <dgm:cxn modelId="{970E86FE-9888-F34D-99B9-2CCE8272CFCF}" type="presOf" srcId="{B55EA8B3-A2DF-C94D-8DD4-4EF4CEE5BFE5}" destId="{D208AD9B-4B00-0D4F-922B-48947C83E563}" srcOrd="0" destOrd="0" presId="urn:microsoft.com/office/officeart/2005/8/layout/hList1"/>
    <dgm:cxn modelId="{8517A6FD-7107-464F-8944-CF23C674CA7A}" srcId="{6F6F930C-5C51-2C45-8C1A-C9DE09BB1F1B}" destId="{646655CB-DCC0-884C-A97A-8D3EB95FB6A7}" srcOrd="0" destOrd="0" parTransId="{88395901-50C6-B449-AC79-379D59169E2A}" sibTransId="{99708003-4678-EE42-A0AC-1CDB55963072}"/>
    <dgm:cxn modelId="{83422071-44D3-7E44-AC4A-970C8CE61C04}" type="presOf" srcId="{CDB7A368-0FF3-DD44-AC20-A5EF359ECF70}" destId="{D8C9A909-A5E9-394B-B190-E827879402A6}" srcOrd="0" destOrd="0" presId="urn:microsoft.com/office/officeart/2005/8/layout/hList1"/>
    <dgm:cxn modelId="{AE7F5848-C90B-EC49-A331-F534ABD0640E}" type="presOf" srcId="{AB77AA1E-7E83-854C-9298-3FCB5202AA58}" destId="{5FBDFA61-7870-404B-A0DE-CB160D6D4C37}" srcOrd="0" destOrd="0" presId="urn:microsoft.com/office/officeart/2005/8/layout/hList1"/>
    <dgm:cxn modelId="{714F6547-1C0E-AE43-8F12-DAD5117EC398}" type="presOf" srcId="{65D09BA8-9E03-B747-8499-1F71BC2144E5}" destId="{D7700603-65AD-5343-89CC-D96873BB1DCA}" srcOrd="0" destOrd="1" presId="urn:microsoft.com/office/officeart/2005/8/layout/hList1"/>
    <dgm:cxn modelId="{9766FD42-1989-1248-9478-9CBB77EB281A}" srcId="{1A9BD4D2-6CED-E643-A4BF-1F78E005956C}" destId="{E9DD6DE1-9A23-CA4F-9807-99E61F409E73}" srcOrd="0" destOrd="0" parTransId="{5A00747D-86D1-4842-9598-2936CCF75294}" sibTransId="{59783631-FD2A-9B4B-90A4-8A36F5A7AB83}"/>
    <dgm:cxn modelId="{669D1B26-DD2B-4E40-B84A-7707F1C3A64D}" srcId="{1A9BD4D2-6CED-E643-A4BF-1F78E005956C}" destId="{EDA9363D-6147-FE4A-A373-5FF7562EB66B}" srcOrd="4" destOrd="0" parTransId="{45AC242F-AD03-7849-8AD5-9D794BEC5C53}" sibTransId="{EC85A9EA-0ABF-6348-84ED-D35E3284E8DA}"/>
    <dgm:cxn modelId="{A9E0D8B2-5EA5-3F41-8CB1-6F422BA1B330}" srcId="{E9DD6DE1-9A23-CA4F-9807-99E61F409E73}" destId="{65D09BA8-9E03-B747-8499-1F71BC2144E5}" srcOrd="1" destOrd="0" parTransId="{B82DD065-CD9F-8342-B2CC-133BB980360B}" sibTransId="{AFDDFE65-E9A2-504E-89AB-43FEDC55400F}"/>
    <dgm:cxn modelId="{AF6F96F0-1E6B-B84A-9F97-4310C7D32EF0}" type="presOf" srcId="{E9DD6DE1-9A23-CA4F-9807-99E61F409E73}" destId="{76256A8C-282F-5946-933B-4995F5BF50A2}" srcOrd="0" destOrd="0" presId="urn:microsoft.com/office/officeart/2005/8/layout/hList1"/>
    <dgm:cxn modelId="{F4AAF928-52AA-6B46-846E-46431D06B742}" type="presOf" srcId="{C8DEFA94-79FE-CD44-9439-B17D53EE0357}" destId="{486A8799-46EA-D741-8A36-EDD02BA957E2}" srcOrd="0" destOrd="1" presId="urn:microsoft.com/office/officeart/2005/8/layout/hList1"/>
    <dgm:cxn modelId="{492DADFE-5D6A-AA49-AD80-8CD984E7ADD2}" type="presOf" srcId="{31F537C7-D0FF-7345-B8E8-AC5BB735632C}" destId="{81302644-371F-8B4C-B2A6-6D4684D89824}" srcOrd="0" destOrd="0" presId="urn:microsoft.com/office/officeart/2005/8/layout/hList1"/>
    <dgm:cxn modelId="{40464615-7270-6B43-8EE2-F9BF2239E726}" srcId="{B55EA8B3-A2DF-C94D-8DD4-4EF4CEE5BFE5}" destId="{AAB16D02-8819-8E49-9C07-35892F6D2DD3}" srcOrd="2" destOrd="0" parTransId="{825AE579-CA2C-5E41-8B7C-47755C448611}" sibTransId="{19926162-ABE6-8643-8FBA-033888961AE7}"/>
    <dgm:cxn modelId="{EEDFBF64-5565-2644-8AD4-C878DE11C0DB}" srcId="{1A9BD4D2-6CED-E643-A4BF-1F78E005956C}" destId="{6F6F930C-5C51-2C45-8C1A-C9DE09BB1F1B}" srcOrd="5" destOrd="0" parTransId="{6C2B6747-B466-754B-93DB-5E59703ED223}" sibTransId="{A3DB3DC9-E673-7142-8B6B-B37C778DD7F2}"/>
    <dgm:cxn modelId="{E690FA6F-DD48-F643-9C6C-912A5D9C2573}" type="presOf" srcId="{0B9DC819-7EB3-A943-9328-EEEA050E9139}" destId="{81302644-371F-8B4C-B2A6-6D4684D89824}" srcOrd="0" destOrd="1" presId="urn:microsoft.com/office/officeart/2005/8/layout/hList1"/>
    <dgm:cxn modelId="{65D5931E-18B6-C94A-949B-5E12CAA52B28}" srcId="{B55EA8B3-A2DF-C94D-8DD4-4EF4CEE5BFE5}" destId="{D3CAA6B5-5033-B744-8E70-41EF8F4F60D6}" srcOrd="1" destOrd="0" parTransId="{1783D1D5-EF5A-CF4E-B0E1-0DDC4A70863C}" sibTransId="{AC07863E-6A34-8C45-A8E0-9787E26ABB94}"/>
    <dgm:cxn modelId="{870D8455-221F-934F-93E8-B2002D9DEC11}" srcId="{AB476181-15A2-4643-BF64-3C302D4037E6}" destId="{0B9DC819-7EB3-A943-9328-EEEA050E9139}" srcOrd="1" destOrd="0" parTransId="{13D05293-4014-2747-A124-FB85231E86E1}" sibTransId="{9111FF50-82E2-3240-A5CF-7529D2A2850C}"/>
    <dgm:cxn modelId="{84224398-B217-0049-AB36-185662E2C1B2}" type="presOf" srcId="{646655CB-DCC0-884C-A97A-8D3EB95FB6A7}" destId="{486A8799-46EA-D741-8A36-EDD02BA957E2}" srcOrd="0" destOrd="0" presId="urn:microsoft.com/office/officeart/2005/8/layout/hList1"/>
    <dgm:cxn modelId="{00D1946C-2717-6E40-8B2C-7E4F39BB0BB8}" srcId="{1A9BD4D2-6CED-E643-A4BF-1F78E005956C}" destId="{B55EA8B3-A2DF-C94D-8DD4-4EF4CEE5BFE5}" srcOrd="1" destOrd="0" parTransId="{F502C10C-0E37-664D-AA47-CE6B4B4E6A4A}" sibTransId="{2B5D1C63-974A-004B-B26E-DD0CA27D7906}"/>
    <dgm:cxn modelId="{E32FDB3D-99C6-164E-9697-6BF97A3435EB}" type="presParOf" srcId="{6B1E1030-48C7-2740-97E4-28C16AA376C2}" destId="{EB6B88BE-E415-1B4C-942B-66E3E1CA39C3}" srcOrd="0" destOrd="0" presId="urn:microsoft.com/office/officeart/2005/8/layout/hList1"/>
    <dgm:cxn modelId="{01FABCD9-57ED-274A-8AD5-E25844F4E54A}" type="presParOf" srcId="{EB6B88BE-E415-1B4C-942B-66E3E1CA39C3}" destId="{76256A8C-282F-5946-933B-4995F5BF50A2}" srcOrd="0" destOrd="0" presId="urn:microsoft.com/office/officeart/2005/8/layout/hList1"/>
    <dgm:cxn modelId="{32C6E404-4497-BA4A-9C80-D5BE3D831C4C}" type="presParOf" srcId="{EB6B88BE-E415-1B4C-942B-66E3E1CA39C3}" destId="{D7700603-65AD-5343-89CC-D96873BB1DCA}" srcOrd="1" destOrd="0" presId="urn:microsoft.com/office/officeart/2005/8/layout/hList1"/>
    <dgm:cxn modelId="{9BD3EB7B-3347-9A43-9EC9-B0A0268D0D96}" type="presParOf" srcId="{6B1E1030-48C7-2740-97E4-28C16AA376C2}" destId="{A65BE692-E35E-F247-8845-E402157B31E3}" srcOrd="1" destOrd="0" presId="urn:microsoft.com/office/officeart/2005/8/layout/hList1"/>
    <dgm:cxn modelId="{223BA83C-15F2-754F-B8DA-1FA0413473D4}" type="presParOf" srcId="{6B1E1030-48C7-2740-97E4-28C16AA376C2}" destId="{FF7F8EF4-33B4-4440-B23D-C55911532E60}" srcOrd="2" destOrd="0" presId="urn:microsoft.com/office/officeart/2005/8/layout/hList1"/>
    <dgm:cxn modelId="{E45DEBEE-717F-414C-8CB6-0CEE23BAF598}" type="presParOf" srcId="{FF7F8EF4-33B4-4440-B23D-C55911532E60}" destId="{D208AD9B-4B00-0D4F-922B-48947C83E563}" srcOrd="0" destOrd="0" presId="urn:microsoft.com/office/officeart/2005/8/layout/hList1"/>
    <dgm:cxn modelId="{9AAAC443-5C0E-1549-87D5-8F3A0295E9B9}" type="presParOf" srcId="{FF7F8EF4-33B4-4440-B23D-C55911532E60}" destId="{C7AAC7B9-7AA6-9C4A-AB95-F0197071B56F}" srcOrd="1" destOrd="0" presId="urn:microsoft.com/office/officeart/2005/8/layout/hList1"/>
    <dgm:cxn modelId="{C14E43BE-2E3C-B64F-9485-02DE84A77F0C}" type="presParOf" srcId="{6B1E1030-48C7-2740-97E4-28C16AA376C2}" destId="{1AE719A1-113F-9E44-8385-2BE1A648E08F}" srcOrd="3" destOrd="0" presId="urn:microsoft.com/office/officeart/2005/8/layout/hList1"/>
    <dgm:cxn modelId="{2AF2ADD0-79CC-F748-BBB4-D975400E15AD}" type="presParOf" srcId="{6B1E1030-48C7-2740-97E4-28C16AA376C2}" destId="{DEE4858B-4A17-5948-ADD7-36FED2EA3EA4}" srcOrd="4" destOrd="0" presId="urn:microsoft.com/office/officeart/2005/8/layout/hList1"/>
    <dgm:cxn modelId="{06190BBC-BD32-1A48-B154-0716721A3CC1}" type="presParOf" srcId="{DEE4858B-4A17-5948-ADD7-36FED2EA3EA4}" destId="{5FBDFA61-7870-404B-A0DE-CB160D6D4C37}" srcOrd="0" destOrd="0" presId="urn:microsoft.com/office/officeart/2005/8/layout/hList1"/>
    <dgm:cxn modelId="{2BFA4AB9-DEAB-074F-8869-93D349A97008}" type="presParOf" srcId="{DEE4858B-4A17-5948-ADD7-36FED2EA3EA4}" destId="{6786F817-AFD3-BF41-A6DF-C02668772F6F}" srcOrd="1" destOrd="0" presId="urn:microsoft.com/office/officeart/2005/8/layout/hList1"/>
    <dgm:cxn modelId="{BFA07C9C-56CD-564D-B14C-A8D741E77C48}" type="presParOf" srcId="{6B1E1030-48C7-2740-97E4-28C16AA376C2}" destId="{EBF35A4E-9DD0-3543-BCF8-B048C0A0B4D2}" srcOrd="5" destOrd="0" presId="urn:microsoft.com/office/officeart/2005/8/layout/hList1"/>
    <dgm:cxn modelId="{BE05C36B-3173-1943-BB20-278FEACF8546}" type="presParOf" srcId="{6B1E1030-48C7-2740-97E4-28C16AA376C2}" destId="{08C4AA16-AE98-BD47-A17C-6F42049E6BF3}" srcOrd="6" destOrd="0" presId="urn:microsoft.com/office/officeart/2005/8/layout/hList1"/>
    <dgm:cxn modelId="{9F11CA6A-5AAF-8144-A731-EE86853B9F75}" type="presParOf" srcId="{08C4AA16-AE98-BD47-A17C-6F42049E6BF3}" destId="{E639D6D3-9870-3940-974C-4CC62CE9B32C}" srcOrd="0" destOrd="0" presId="urn:microsoft.com/office/officeart/2005/8/layout/hList1"/>
    <dgm:cxn modelId="{4E477D14-8E4B-BC4D-9B41-CFB2FDB88190}" type="presParOf" srcId="{08C4AA16-AE98-BD47-A17C-6F42049E6BF3}" destId="{81302644-371F-8B4C-B2A6-6D4684D89824}" srcOrd="1" destOrd="0" presId="urn:microsoft.com/office/officeart/2005/8/layout/hList1"/>
    <dgm:cxn modelId="{5B5519D4-E1FD-224E-B3FA-F51BF814F886}" type="presParOf" srcId="{6B1E1030-48C7-2740-97E4-28C16AA376C2}" destId="{4ED9ED0C-EB64-184A-92C5-C745CAD2811A}" srcOrd="7" destOrd="0" presId="urn:microsoft.com/office/officeart/2005/8/layout/hList1"/>
    <dgm:cxn modelId="{D04F7F0D-B271-F64D-AE29-F2A321E677A0}" type="presParOf" srcId="{6B1E1030-48C7-2740-97E4-28C16AA376C2}" destId="{9242C247-64AA-3D40-9592-BC2EE81BFF1B}" srcOrd="8" destOrd="0" presId="urn:microsoft.com/office/officeart/2005/8/layout/hList1"/>
    <dgm:cxn modelId="{37E9B484-A7DB-B24B-A48B-9363D53786E4}" type="presParOf" srcId="{9242C247-64AA-3D40-9592-BC2EE81BFF1B}" destId="{FC07E7A8-EF14-B547-9D7C-C984F7CF733E}" srcOrd="0" destOrd="0" presId="urn:microsoft.com/office/officeart/2005/8/layout/hList1"/>
    <dgm:cxn modelId="{DA0FEA57-F3C6-D74D-9406-1A66B2FB0B14}" type="presParOf" srcId="{9242C247-64AA-3D40-9592-BC2EE81BFF1B}" destId="{D8C9A909-A5E9-394B-B190-E827879402A6}" srcOrd="1" destOrd="0" presId="urn:microsoft.com/office/officeart/2005/8/layout/hList1"/>
    <dgm:cxn modelId="{287253BE-93C5-8A4C-AB43-33557FF21BF3}" type="presParOf" srcId="{6B1E1030-48C7-2740-97E4-28C16AA376C2}" destId="{3E957FC2-2AED-1347-A373-A058E1EE8BBF}" srcOrd="9" destOrd="0" presId="urn:microsoft.com/office/officeart/2005/8/layout/hList1"/>
    <dgm:cxn modelId="{55506BDF-F3E9-5849-A00B-15D561747283}" type="presParOf" srcId="{6B1E1030-48C7-2740-97E4-28C16AA376C2}" destId="{3E34F062-023D-9746-B0C5-F59CCFA1446E}" srcOrd="10" destOrd="0" presId="urn:microsoft.com/office/officeart/2005/8/layout/hList1"/>
    <dgm:cxn modelId="{10817ACD-97D5-0C40-AAC4-9F794DEF6B7E}" type="presParOf" srcId="{3E34F062-023D-9746-B0C5-F59CCFA1446E}" destId="{99E0CF48-B37B-9446-896C-B7316E1D9959}" srcOrd="0" destOrd="0" presId="urn:microsoft.com/office/officeart/2005/8/layout/hList1"/>
    <dgm:cxn modelId="{30C82D7D-A7F9-2A49-A993-33C2F2FC43D1}" type="presParOf" srcId="{3E34F062-023D-9746-B0C5-F59CCFA1446E}" destId="{486A8799-46EA-D741-8A36-EDD02BA957E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9BD4D2-6CED-E643-A4BF-1F78E005956C}" type="doc">
      <dgm:prSet loTypeId="urn:microsoft.com/office/officeart/2005/8/layout/default" loCatId="process" qsTypeId="urn:microsoft.com/office/officeart/2005/8/quickstyle/simple4" qsCatId="simple" csTypeId="urn:microsoft.com/office/officeart/2005/8/colors/accent2_4" csCatId="accent2" phldr="1"/>
      <dgm:spPr/>
      <dgm:t>
        <a:bodyPr/>
        <a:lstStyle/>
        <a:p>
          <a:endParaRPr lang="zh-CN" altLang="en-US"/>
        </a:p>
      </dgm:t>
    </dgm:pt>
    <dgm:pt modelId="{E9DD6DE1-9A23-CA4F-9807-99E61F409E73}">
      <dgm:prSet phldrT="[文本]" custT="1"/>
      <dgm:spPr/>
      <dgm:t>
        <a:bodyPr/>
        <a:lstStyle/>
        <a:p>
          <a:r>
            <a:rPr lang="en-US" altLang="zh-CN" sz="1400" dirty="0" smtClean="0">
              <a:latin typeface="Microsoft YaHei" charset="-122"/>
              <a:ea typeface="Microsoft YaHei" charset="-122"/>
              <a:cs typeface="Microsoft YaHei" charset="-122"/>
            </a:rPr>
            <a:t>IDL</a:t>
          </a:r>
          <a:r>
            <a:rPr lang="zh-CN" altLang="en-US" sz="1400" dirty="0" smtClean="0">
              <a:latin typeface="Microsoft YaHei" charset="-122"/>
              <a:ea typeface="Microsoft YaHei" charset="-122"/>
              <a:cs typeface="Microsoft YaHei" charset="-122"/>
            </a:rPr>
            <a:t>文件</a:t>
          </a:r>
          <a:endParaRPr lang="zh-CN" altLang="en-US" sz="1400" dirty="0">
            <a:latin typeface="Microsoft YaHei" charset="-122"/>
            <a:ea typeface="Microsoft YaHei" charset="-122"/>
            <a:cs typeface="Microsoft YaHei" charset="-122"/>
          </a:endParaRPr>
        </a:p>
      </dgm:t>
    </dgm:pt>
    <dgm:pt modelId="{5A00747D-86D1-4842-9598-2936CCF75294}" type="parTrans" cxnId="{9766FD42-1989-1248-9478-9CBB77EB281A}">
      <dgm:prSet/>
      <dgm:spPr/>
      <dgm:t>
        <a:bodyPr/>
        <a:lstStyle/>
        <a:p>
          <a:endParaRPr lang="zh-CN" altLang="en-US" sz="1400">
            <a:latin typeface="Microsoft YaHei" charset="-122"/>
            <a:ea typeface="Microsoft YaHei" charset="-122"/>
            <a:cs typeface="Microsoft YaHei" charset="-122"/>
          </a:endParaRPr>
        </a:p>
      </dgm:t>
    </dgm:pt>
    <dgm:pt modelId="{59783631-FD2A-9B4B-90A4-8A36F5A7AB83}" type="sibTrans" cxnId="{9766FD42-1989-1248-9478-9CBB77EB281A}">
      <dgm:prSet custT="1"/>
      <dgm:spPr/>
      <dgm:t>
        <a:bodyPr/>
        <a:lstStyle/>
        <a:p>
          <a:endParaRPr lang="zh-CN" altLang="en-US" sz="1400">
            <a:latin typeface="Microsoft YaHei" charset="-122"/>
            <a:ea typeface="Microsoft YaHei" charset="-122"/>
            <a:cs typeface="Microsoft YaHei" charset="-122"/>
          </a:endParaRPr>
        </a:p>
      </dgm:t>
    </dgm:pt>
    <dgm:pt modelId="{B55EA8B3-A2DF-C94D-8DD4-4EF4CEE5BFE5}">
      <dgm:prSet phldrT="[文本]" custT="1"/>
      <dgm:spPr/>
      <dgm:t>
        <a:bodyPr/>
        <a:lstStyle/>
        <a:p>
          <a:r>
            <a:rPr lang="en-US" altLang="zh-CN" sz="1400" dirty="0" smtClean="0">
              <a:latin typeface="Microsoft YaHei" charset="-122"/>
              <a:ea typeface="Microsoft YaHei" charset="-122"/>
              <a:cs typeface="Microsoft YaHei" charset="-122"/>
            </a:rPr>
            <a:t>IDL</a:t>
          </a:r>
          <a:r>
            <a:rPr lang="zh-CN" altLang="en-US" sz="1400" dirty="0" smtClean="0">
              <a:latin typeface="Microsoft YaHei" charset="-122"/>
              <a:ea typeface="Microsoft YaHei" charset="-122"/>
              <a:cs typeface="Microsoft YaHei" charset="-122"/>
            </a:rPr>
            <a:t> 编译器</a:t>
          </a:r>
          <a:endParaRPr lang="zh-CN" altLang="en-US" sz="1400" dirty="0">
            <a:latin typeface="Microsoft YaHei" charset="-122"/>
            <a:ea typeface="Microsoft YaHei" charset="-122"/>
            <a:cs typeface="Microsoft YaHei" charset="-122"/>
          </a:endParaRPr>
        </a:p>
      </dgm:t>
    </dgm:pt>
    <dgm:pt modelId="{F502C10C-0E37-664D-AA47-CE6B4B4E6A4A}" type="parTrans" cxnId="{00D1946C-2717-6E40-8B2C-7E4F39BB0BB8}">
      <dgm:prSet/>
      <dgm:spPr/>
      <dgm:t>
        <a:bodyPr/>
        <a:lstStyle/>
        <a:p>
          <a:endParaRPr lang="zh-CN" altLang="en-US" sz="1400">
            <a:latin typeface="Microsoft YaHei" charset="-122"/>
            <a:ea typeface="Microsoft YaHei" charset="-122"/>
            <a:cs typeface="Microsoft YaHei" charset="-122"/>
          </a:endParaRPr>
        </a:p>
      </dgm:t>
    </dgm:pt>
    <dgm:pt modelId="{2B5D1C63-974A-004B-B26E-DD0CA27D7906}" type="sibTrans" cxnId="{00D1946C-2717-6E40-8B2C-7E4F39BB0BB8}">
      <dgm:prSet custT="1"/>
      <dgm:spPr/>
      <dgm:t>
        <a:bodyPr/>
        <a:lstStyle/>
        <a:p>
          <a:endParaRPr lang="zh-CN" altLang="en-US" sz="1400">
            <a:latin typeface="Microsoft YaHei" charset="-122"/>
            <a:ea typeface="Microsoft YaHei" charset="-122"/>
            <a:cs typeface="Microsoft YaHei" charset="-122"/>
          </a:endParaRPr>
        </a:p>
      </dgm:t>
    </dgm:pt>
    <dgm:pt modelId="{AB77AA1E-7E83-854C-9298-3FCB5202AA58}">
      <dgm:prSet phldrT="[文本]" custT="1"/>
      <dgm:spPr/>
      <dgm:t>
        <a:bodyPr/>
        <a:lstStyle/>
        <a:p>
          <a:r>
            <a:rPr lang="en-US" altLang="zh-CN" sz="1400" dirty="0" smtClean="0">
              <a:latin typeface="Microsoft YaHei" charset="-122"/>
              <a:ea typeface="Microsoft YaHei" charset="-122"/>
              <a:cs typeface="Microsoft YaHei" charset="-122"/>
            </a:rPr>
            <a:t>Stub/Skeleton</a:t>
          </a:r>
          <a:r>
            <a:rPr lang="zh-CN" altLang="en-US" sz="1400" dirty="0" smtClean="0">
              <a:latin typeface="Microsoft YaHei" charset="-122"/>
              <a:ea typeface="Microsoft YaHei" charset="-122"/>
              <a:cs typeface="Microsoft YaHei" charset="-122"/>
            </a:rPr>
            <a:t> </a:t>
          </a:r>
          <a:r>
            <a:rPr lang="en-US" altLang="zh-CN" sz="1400" dirty="0" smtClean="0">
              <a:latin typeface="Microsoft YaHei" charset="-122"/>
              <a:ea typeface="Microsoft YaHei" charset="-122"/>
              <a:cs typeface="Microsoft YaHei" charset="-122"/>
            </a:rPr>
            <a:t>Lib</a:t>
          </a:r>
          <a:endParaRPr lang="zh-CN" altLang="en-US" sz="1400" dirty="0">
            <a:latin typeface="Microsoft YaHei" charset="-122"/>
            <a:ea typeface="Microsoft YaHei" charset="-122"/>
            <a:cs typeface="Microsoft YaHei" charset="-122"/>
          </a:endParaRPr>
        </a:p>
      </dgm:t>
    </dgm:pt>
    <dgm:pt modelId="{7687560C-3759-6D42-A6F9-A8867C622F87}" type="parTrans" cxnId="{0414F0DD-007E-594E-8759-C6C10E62C8A1}">
      <dgm:prSet/>
      <dgm:spPr/>
      <dgm:t>
        <a:bodyPr/>
        <a:lstStyle/>
        <a:p>
          <a:endParaRPr lang="zh-CN" altLang="en-US" sz="1400">
            <a:latin typeface="Microsoft YaHei" charset="-122"/>
            <a:ea typeface="Microsoft YaHei" charset="-122"/>
            <a:cs typeface="Microsoft YaHei" charset="-122"/>
          </a:endParaRPr>
        </a:p>
      </dgm:t>
    </dgm:pt>
    <dgm:pt modelId="{CF22D8D5-B56B-7045-9EE8-7AAB0DBC875D}" type="sibTrans" cxnId="{0414F0DD-007E-594E-8759-C6C10E62C8A1}">
      <dgm:prSet custT="1"/>
      <dgm:spPr/>
      <dgm:t>
        <a:bodyPr/>
        <a:lstStyle/>
        <a:p>
          <a:endParaRPr lang="zh-CN" altLang="en-US" sz="1400">
            <a:latin typeface="Microsoft YaHei" charset="-122"/>
            <a:ea typeface="Microsoft YaHei" charset="-122"/>
            <a:cs typeface="Microsoft YaHei" charset="-122"/>
          </a:endParaRPr>
        </a:p>
      </dgm:t>
    </dgm:pt>
    <dgm:pt modelId="{A2698FFD-FF91-CA4C-806D-129F77E07AA4}">
      <dgm:prSet phldrT="[文本]" custT="1"/>
      <dgm:spPr/>
      <dgm:t>
        <a:bodyPr/>
        <a:lstStyle/>
        <a:p>
          <a:r>
            <a:rPr lang="zh-CN" altLang="en-US" sz="1400" dirty="0" smtClean="0">
              <a:latin typeface="Microsoft YaHei" charset="-122"/>
              <a:ea typeface="Microsoft YaHei" charset="-122"/>
              <a:cs typeface="Microsoft YaHei" charset="-122"/>
            </a:rPr>
            <a:t>底层协议栈和互联网</a:t>
          </a:r>
          <a:endParaRPr lang="zh-CN" altLang="en-US" sz="1400" dirty="0">
            <a:latin typeface="Microsoft YaHei" charset="-122"/>
            <a:ea typeface="Microsoft YaHei" charset="-122"/>
            <a:cs typeface="Microsoft YaHei" charset="-122"/>
          </a:endParaRPr>
        </a:p>
      </dgm:t>
    </dgm:pt>
    <dgm:pt modelId="{F7ECFCEF-FF17-4E4F-A7CF-58C7CD5991EF}" type="parTrans" cxnId="{8186246C-C168-4249-A150-90B9890635FD}">
      <dgm:prSet/>
      <dgm:spPr/>
      <dgm:t>
        <a:bodyPr/>
        <a:lstStyle/>
        <a:p>
          <a:endParaRPr lang="zh-CN" altLang="en-US" sz="1400">
            <a:latin typeface="Microsoft YaHei" charset="-122"/>
            <a:ea typeface="Microsoft YaHei" charset="-122"/>
            <a:cs typeface="Microsoft YaHei" charset="-122"/>
          </a:endParaRPr>
        </a:p>
      </dgm:t>
    </dgm:pt>
    <dgm:pt modelId="{808D7D58-E34B-EA4B-A216-B01370FBE6E6}" type="sibTrans" cxnId="{8186246C-C168-4249-A150-90B9890635FD}">
      <dgm:prSet custT="1"/>
      <dgm:spPr/>
      <dgm:t>
        <a:bodyPr/>
        <a:lstStyle/>
        <a:p>
          <a:endParaRPr lang="zh-CN" altLang="en-US" sz="1400">
            <a:latin typeface="Microsoft YaHei" charset="-122"/>
            <a:ea typeface="Microsoft YaHei" charset="-122"/>
            <a:cs typeface="Microsoft YaHei" charset="-122"/>
          </a:endParaRPr>
        </a:p>
      </dgm:t>
    </dgm:pt>
    <dgm:pt modelId="{39E25659-B213-3247-A7D2-524DDA2F70D3}">
      <dgm:prSet phldrT="[文本]" custT="1"/>
      <dgm:spPr/>
      <dgm:t>
        <a:bodyPr/>
        <a:lstStyle/>
        <a:p>
          <a:r>
            <a:rPr lang="zh-CN" altLang="en-US" sz="1400" b="0" i="0" dirty="0" smtClean="0"/>
            <a:t>接口描述语言（</a:t>
          </a:r>
          <a:r>
            <a:rPr lang="en-US" altLang="zh-CN" sz="1400" b="0" i="0" dirty="0" smtClean="0"/>
            <a:t>IDL</a:t>
          </a:r>
          <a:r>
            <a:rPr lang="zh-CN" altLang="en-US" sz="1400" b="0" i="0" dirty="0" smtClean="0"/>
            <a:t>），通过一种中立的方式来描述接口，使得在不同平台上运行的对象和用不同语言编写的程序可以相互通信交流。</a:t>
          </a:r>
          <a:endParaRPr lang="zh-CN" altLang="en-US" sz="1400" dirty="0">
            <a:latin typeface="Microsoft YaHei" charset="-122"/>
            <a:ea typeface="Microsoft YaHei" charset="-122"/>
            <a:cs typeface="Microsoft YaHei" charset="-122"/>
          </a:endParaRPr>
        </a:p>
      </dgm:t>
    </dgm:pt>
    <dgm:pt modelId="{780F89AD-84D3-B944-84D8-807D5DF74164}" type="parTrans" cxnId="{A491BDAE-455D-4F4D-971E-EE3B95738858}">
      <dgm:prSet/>
      <dgm:spPr/>
      <dgm:t>
        <a:bodyPr/>
        <a:lstStyle/>
        <a:p>
          <a:endParaRPr lang="zh-CN" altLang="en-US"/>
        </a:p>
      </dgm:t>
    </dgm:pt>
    <dgm:pt modelId="{17E82D96-4380-984F-A903-E0C2CE9891A8}" type="sibTrans" cxnId="{A491BDAE-455D-4F4D-971E-EE3B95738858}">
      <dgm:prSet/>
      <dgm:spPr/>
      <dgm:t>
        <a:bodyPr/>
        <a:lstStyle/>
        <a:p>
          <a:endParaRPr lang="zh-CN" altLang="en-US"/>
        </a:p>
      </dgm:t>
    </dgm:pt>
    <dgm:pt modelId="{42769A40-CAA3-8844-B101-09CD9A5388D7}">
      <dgm:prSet phldrT="[文本]" custT="1"/>
      <dgm:spPr/>
      <dgm:t>
        <a:bodyPr/>
        <a:lstStyle/>
        <a:p>
          <a:r>
            <a:rPr lang="en-US" altLang="zh-CN" sz="1400" b="0" i="0" dirty="0" smtClean="0"/>
            <a:t>IDL </a:t>
          </a:r>
          <a:r>
            <a:rPr lang="zh-CN" altLang="en-US" sz="1400" b="0" i="0" dirty="0" smtClean="0"/>
            <a:t>文件中约定的内容为了在各语言和平台可见，需要有一个编译器，将 </a:t>
          </a:r>
          <a:r>
            <a:rPr lang="en-US" altLang="zh-CN" sz="1400" b="0" i="0" dirty="0" smtClean="0"/>
            <a:t>IDL </a:t>
          </a:r>
          <a:r>
            <a:rPr lang="zh-CN" altLang="en-US" sz="1400" b="0" i="0" dirty="0" smtClean="0"/>
            <a:t>文件转换成各语言对应的动态库。</a:t>
          </a:r>
          <a:endParaRPr lang="zh-CN" altLang="en-US" sz="1400" dirty="0">
            <a:latin typeface="Microsoft YaHei" charset="-122"/>
            <a:ea typeface="Microsoft YaHei" charset="-122"/>
            <a:cs typeface="Microsoft YaHei" charset="-122"/>
          </a:endParaRPr>
        </a:p>
      </dgm:t>
    </dgm:pt>
    <dgm:pt modelId="{87E69EC0-6D6E-CC4D-B439-B5F9EAAEEBC1}" type="parTrans" cxnId="{4CDB560E-E9AA-B749-B8B5-85BFF9C52777}">
      <dgm:prSet/>
      <dgm:spPr/>
      <dgm:t>
        <a:bodyPr/>
        <a:lstStyle/>
        <a:p>
          <a:endParaRPr lang="zh-CN" altLang="en-US"/>
        </a:p>
      </dgm:t>
    </dgm:pt>
    <dgm:pt modelId="{942BE224-B0EB-0A48-93E9-1B44D1EEEC5C}" type="sibTrans" cxnId="{4CDB560E-E9AA-B749-B8B5-85BFF9C52777}">
      <dgm:prSet/>
      <dgm:spPr/>
      <dgm:t>
        <a:bodyPr/>
        <a:lstStyle/>
        <a:p>
          <a:endParaRPr lang="zh-CN" altLang="en-US"/>
        </a:p>
      </dgm:t>
    </dgm:pt>
    <dgm:pt modelId="{2ADB910A-1935-7F45-86EB-3F6C95D8C4D4}">
      <dgm:prSet phldrT="[文本]" custT="1"/>
      <dgm:spPr/>
      <dgm:t>
        <a:bodyPr/>
        <a:lstStyle/>
        <a:p>
          <a:r>
            <a:rPr lang="zh-CN" altLang="en-US" sz="1400" b="0" i="0" dirty="0" smtClean="0"/>
            <a:t>负责序列化和反序列化的工作代码。</a:t>
          </a:r>
          <a:endParaRPr lang="zh-CN" altLang="en-US" sz="1400" dirty="0">
            <a:latin typeface="Microsoft YaHei" charset="-122"/>
            <a:ea typeface="Microsoft YaHei" charset="-122"/>
            <a:cs typeface="Microsoft YaHei" charset="-122"/>
          </a:endParaRPr>
        </a:p>
      </dgm:t>
    </dgm:pt>
    <dgm:pt modelId="{A6251B91-634E-DE41-B61B-F15B002AA1C8}" type="parTrans" cxnId="{685FC05C-1FB8-6C4C-BEB0-8E51304EADCD}">
      <dgm:prSet/>
      <dgm:spPr/>
      <dgm:t>
        <a:bodyPr/>
        <a:lstStyle/>
        <a:p>
          <a:endParaRPr lang="zh-CN" altLang="en-US"/>
        </a:p>
      </dgm:t>
    </dgm:pt>
    <dgm:pt modelId="{128C923D-053C-1B44-B839-029E2DD4AC7E}" type="sibTrans" cxnId="{685FC05C-1FB8-6C4C-BEB0-8E51304EADCD}">
      <dgm:prSet/>
      <dgm:spPr/>
      <dgm:t>
        <a:bodyPr/>
        <a:lstStyle/>
        <a:p>
          <a:endParaRPr lang="zh-CN" altLang="en-US"/>
        </a:p>
      </dgm:t>
    </dgm:pt>
    <dgm:pt modelId="{BB26E9F8-BC51-EA4D-BF83-0BF5D82602FA}">
      <dgm:prSet phldrT="[文本]" custT="1"/>
      <dgm:spPr/>
      <dgm:t>
        <a:bodyPr/>
        <a:lstStyle/>
        <a:p>
          <a:r>
            <a:rPr lang="en-US" altLang="zh-CN" sz="1400" dirty="0" smtClean="0">
              <a:latin typeface="Microsoft YaHei" charset="-122"/>
              <a:ea typeface="Microsoft YaHei" charset="-122"/>
              <a:cs typeface="Microsoft YaHei" charset="-122"/>
            </a:rPr>
            <a:t>Client/Server</a:t>
          </a:r>
          <a:endParaRPr lang="zh-CN" altLang="en-US" sz="1400" dirty="0">
            <a:latin typeface="Microsoft YaHei" charset="-122"/>
            <a:ea typeface="Microsoft YaHei" charset="-122"/>
            <a:cs typeface="Microsoft YaHei" charset="-122"/>
          </a:endParaRPr>
        </a:p>
      </dgm:t>
    </dgm:pt>
    <dgm:pt modelId="{3B3E004F-57F1-894D-889E-E9EF7A7C00EC}" type="parTrans" cxnId="{2A9F8977-9818-6B40-A637-1740359F2AC0}">
      <dgm:prSet/>
      <dgm:spPr/>
      <dgm:t>
        <a:bodyPr/>
        <a:lstStyle/>
        <a:p>
          <a:endParaRPr lang="zh-CN" altLang="en-US"/>
        </a:p>
      </dgm:t>
    </dgm:pt>
    <dgm:pt modelId="{FFD2616E-4033-CA40-8DD8-2D184519D8A5}" type="sibTrans" cxnId="{2A9F8977-9818-6B40-A637-1740359F2AC0}">
      <dgm:prSet/>
      <dgm:spPr/>
      <dgm:t>
        <a:bodyPr/>
        <a:lstStyle/>
        <a:p>
          <a:endParaRPr lang="zh-CN" altLang="en-US"/>
        </a:p>
      </dgm:t>
    </dgm:pt>
    <dgm:pt modelId="{1039FC2F-537C-2E4C-A433-2352C7A20DA3}">
      <dgm:prSet phldrT="[文本]" custT="1"/>
      <dgm:spPr/>
      <dgm:t>
        <a:bodyPr/>
        <a:lstStyle/>
        <a:p>
          <a:r>
            <a:rPr lang="zh-CN" altLang="en-US" sz="1400" b="0" i="0" dirty="0" smtClean="0"/>
            <a:t>指的是应用层程序代码，他们面对的是 </a:t>
          </a:r>
          <a:r>
            <a:rPr lang="en-US" altLang="zh-CN" sz="1400" b="0" i="0" dirty="0" smtClean="0"/>
            <a:t>IDL </a:t>
          </a:r>
          <a:r>
            <a:rPr lang="zh-CN" altLang="en-US" sz="1400" b="0" i="0" dirty="0" smtClean="0"/>
            <a:t>所生存的特定语言的 </a:t>
          </a:r>
          <a:r>
            <a:rPr lang="en-US" altLang="zh-CN" sz="1400" b="0" i="0" dirty="0" smtClean="0"/>
            <a:t>class </a:t>
          </a:r>
          <a:r>
            <a:rPr lang="zh-CN" altLang="en-US" sz="1400" b="0" i="0" dirty="0" smtClean="0"/>
            <a:t>或 </a:t>
          </a:r>
          <a:r>
            <a:rPr lang="en-US" altLang="zh-CN" sz="1400" b="0" i="0" dirty="0" err="1" smtClean="0"/>
            <a:t>struct</a:t>
          </a:r>
          <a:r>
            <a:rPr lang="zh-CN" altLang="en-US" sz="1400" b="0" i="0" dirty="0" smtClean="0"/>
            <a:t>。</a:t>
          </a:r>
          <a:endParaRPr lang="zh-CN" altLang="en-US" sz="1400" dirty="0">
            <a:latin typeface="Microsoft YaHei" charset="-122"/>
            <a:ea typeface="Microsoft YaHei" charset="-122"/>
            <a:cs typeface="Microsoft YaHei" charset="-122"/>
          </a:endParaRPr>
        </a:p>
      </dgm:t>
    </dgm:pt>
    <dgm:pt modelId="{09DB9085-2A7B-FD47-A7A6-3B5E62C1F63B}" type="parTrans" cxnId="{661B7CC4-7357-B54B-A162-D7C0B60EDC13}">
      <dgm:prSet/>
      <dgm:spPr/>
      <dgm:t>
        <a:bodyPr/>
        <a:lstStyle/>
        <a:p>
          <a:endParaRPr lang="zh-CN" altLang="en-US"/>
        </a:p>
      </dgm:t>
    </dgm:pt>
    <dgm:pt modelId="{C76B493C-C50B-9F4A-B6A9-805CA2329808}" type="sibTrans" cxnId="{661B7CC4-7357-B54B-A162-D7C0B60EDC13}">
      <dgm:prSet/>
      <dgm:spPr/>
      <dgm:t>
        <a:bodyPr/>
        <a:lstStyle/>
        <a:p>
          <a:endParaRPr lang="zh-CN" altLang="en-US"/>
        </a:p>
      </dgm:t>
    </dgm:pt>
    <dgm:pt modelId="{B6E04923-65ED-8040-8BCB-AE15EFA73E08}">
      <dgm:prSet phldrT="[文本]" custT="1"/>
      <dgm:spPr/>
      <dgm:t>
        <a:bodyPr/>
        <a:lstStyle/>
        <a:p>
          <a:r>
            <a:rPr lang="zh-CN" altLang="en-US" sz="1400" b="0" i="0" dirty="0" smtClean="0"/>
            <a:t>序列化之后的数据通过底层的传输层、网络层、链路层以及物理层协议转换成数字信号在互联网中传递。</a:t>
          </a:r>
          <a:endParaRPr lang="zh-CN" altLang="en-US" sz="1400" dirty="0">
            <a:latin typeface="Microsoft YaHei" charset="-122"/>
            <a:ea typeface="Microsoft YaHei" charset="-122"/>
            <a:cs typeface="Microsoft YaHei" charset="-122"/>
          </a:endParaRPr>
        </a:p>
      </dgm:t>
    </dgm:pt>
    <dgm:pt modelId="{F5EF7D03-0215-3442-8CBE-C81AF96A431B}" type="parTrans" cxnId="{31AE06DE-81BD-3B4E-A242-219E389DE254}">
      <dgm:prSet/>
      <dgm:spPr/>
      <dgm:t>
        <a:bodyPr/>
        <a:lstStyle/>
        <a:p>
          <a:endParaRPr lang="zh-CN" altLang="en-US"/>
        </a:p>
      </dgm:t>
    </dgm:pt>
    <dgm:pt modelId="{7C86AA0C-3CCF-4246-A091-96509B4EC2A9}" type="sibTrans" cxnId="{31AE06DE-81BD-3B4E-A242-219E389DE254}">
      <dgm:prSet/>
      <dgm:spPr/>
      <dgm:t>
        <a:bodyPr/>
        <a:lstStyle/>
        <a:p>
          <a:endParaRPr lang="zh-CN" altLang="en-US"/>
        </a:p>
      </dgm:t>
    </dgm:pt>
    <dgm:pt modelId="{E99CF2C6-614C-8043-A54B-870491CE6389}">
      <dgm:prSet phldrT="[文本]" custT="1"/>
      <dgm:spPr/>
      <dgm:t>
        <a:bodyPr/>
        <a:lstStyle/>
        <a:p>
          <a:r>
            <a:rPr lang="en-US" altLang="zh-CN" sz="1400" b="0" i="0" dirty="0" smtClean="0"/>
            <a:t>Stub </a:t>
          </a:r>
          <a:r>
            <a:rPr lang="zh-CN" altLang="en-US" sz="1400" b="0" i="0" dirty="0" smtClean="0"/>
            <a:t>部署在分布式系统客户端。</a:t>
          </a:r>
          <a:endParaRPr lang="zh-CN" altLang="en-US" sz="1400" dirty="0">
            <a:latin typeface="Microsoft YaHei" charset="-122"/>
            <a:ea typeface="Microsoft YaHei" charset="-122"/>
            <a:cs typeface="Microsoft YaHei" charset="-122"/>
          </a:endParaRPr>
        </a:p>
      </dgm:t>
    </dgm:pt>
    <dgm:pt modelId="{BA0C2D09-AAE5-D64F-9337-3886E7D21E6A}" type="parTrans" cxnId="{70ABFC49-D587-3449-AED8-A2C0D525807D}">
      <dgm:prSet/>
      <dgm:spPr/>
      <dgm:t>
        <a:bodyPr/>
        <a:lstStyle/>
        <a:p>
          <a:endParaRPr lang="zh-CN" altLang="en-US"/>
        </a:p>
      </dgm:t>
    </dgm:pt>
    <dgm:pt modelId="{EC66C657-3FA9-514F-B6CA-FC7905F5DD6A}" type="sibTrans" cxnId="{70ABFC49-D587-3449-AED8-A2C0D525807D}">
      <dgm:prSet/>
      <dgm:spPr/>
      <dgm:t>
        <a:bodyPr/>
        <a:lstStyle/>
        <a:p>
          <a:endParaRPr lang="zh-CN" altLang="en-US"/>
        </a:p>
      </dgm:t>
    </dgm:pt>
    <dgm:pt modelId="{2E269A0B-46CF-1B47-A3CD-E4BAD02EEE6C}">
      <dgm:prSet phldrT="[文本]" custT="1"/>
      <dgm:spPr/>
      <dgm:t>
        <a:bodyPr/>
        <a:lstStyle/>
        <a:p>
          <a:r>
            <a:rPr lang="en-US" altLang="zh-CN" sz="1400" dirty="0" smtClean="0">
              <a:latin typeface="Microsoft YaHei" charset="-122"/>
              <a:ea typeface="Microsoft YaHei" charset="-122"/>
              <a:cs typeface="Microsoft YaHei" charset="-122"/>
            </a:rPr>
            <a:t>Skeleton</a:t>
          </a:r>
          <a:r>
            <a:rPr lang="zh-CN" altLang="en-US" sz="1400" dirty="0" smtClean="0">
              <a:latin typeface="Microsoft YaHei" charset="-122"/>
              <a:ea typeface="Microsoft YaHei" charset="-122"/>
              <a:cs typeface="Microsoft YaHei" charset="-122"/>
            </a:rPr>
            <a:t> 部署在服务端。</a:t>
          </a:r>
          <a:endParaRPr lang="zh-CN" altLang="en-US" sz="1400" dirty="0">
            <a:latin typeface="Microsoft YaHei" charset="-122"/>
            <a:ea typeface="Microsoft YaHei" charset="-122"/>
            <a:cs typeface="Microsoft YaHei" charset="-122"/>
          </a:endParaRPr>
        </a:p>
      </dgm:t>
    </dgm:pt>
    <dgm:pt modelId="{C8266867-3642-9C48-8840-F7AF6E4BE83A}" type="parTrans" cxnId="{57E23852-6861-2F43-B857-7C720E5035D1}">
      <dgm:prSet/>
      <dgm:spPr/>
      <dgm:t>
        <a:bodyPr/>
        <a:lstStyle/>
        <a:p>
          <a:endParaRPr lang="zh-CN" altLang="en-US"/>
        </a:p>
      </dgm:t>
    </dgm:pt>
    <dgm:pt modelId="{99108117-6C13-A24F-BD12-8A1EAC1AD03B}" type="sibTrans" cxnId="{57E23852-6861-2F43-B857-7C720E5035D1}">
      <dgm:prSet/>
      <dgm:spPr/>
      <dgm:t>
        <a:bodyPr/>
        <a:lstStyle/>
        <a:p>
          <a:endParaRPr lang="zh-CN" altLang="en-US"/>
        </a:p>
      </dgm:t>
    </dgm:pt>
    <dgm:pt modelId="{BB16433A-9DD8-7449-AB64-5C843DD6B808}" type="pres">
      <dgm:prSet presAssocID="{1A9BD4D2-6CED-E643-A4BF-1F78E005956C}" presName="diagram" presStyleCnt="0">
        <dgm:presLayoutVars>
          <dgm:dir/>
          <dgm:resizeHandles val="exact"/>
        </dgm:presLayoutVars>
      </dgm:prSet>
      <dgm:spPr/>
      <dgm:t>
        <a:bodyPr/>
        <a:lstStyle/>
        <a:p>
          <a:endParaRPr lang="zh-CN" altLang="en-US"/>
        </a:p>
      </dgm:t>
    </dgm:pt>
    <dgm:pt modelId="{A100B31C-6350-6A4A-B443-0F478560035E}" type="pres">
      <dgm:prSet presAssocID="{E9DD6DE1-9A23-CA4F-9807-99E61F409E73}" presName="node" presStyleLbl="node1" presStyleIdx="0" presStyleCnt="5">
        <dgm:presLayoutVars>
          <dgm:bulletEnabled val="1"/>
        </dgm:presLayoutVars>
      </dgm:prSet>
      <dgm:spPr/>
      <dgm:t>
        <a:bodyPr/>
        <a:lstStyle/>
        <a:p>
          <a:endParaRPr lang="zh-CN" altLang="en-US"/>
        </a:p>
      </dgm:t>
    </dgm:pt>
    <dgm:pt modelId="{4CF0C3D8-0D5D-014A-B1FF-48DFC12391C6}" type="pres">
      <dgm:prSet presAssocID="{59783631-FD2A-9B4B-90A4-8A36F5A7AB83}" presName="sibTrans" presStyleCnt="0"/>
      <dgm:spPr/>
    </dgm:pt>
    <dgm:pt modelId="{4934751A-0C70-304A-BBCA-6B4B1FFD0E56}" type="pres">
      <dgm:prSet presAssocID="{B55EA8B3-A2DF-C94D-8DD4-4EF4CEE5BFE5}" presName="node" presStyleLbl="node1" presStyleIdx="1" presStyleCnt="5">
        <dgm:presLayoutVars>
          <dgm:bulletEnabled val="1"/>
        </dgm:presLayoutVars>
      </dgm:prSet>
      <dgm:spPr/>
      <dgm:t>
        <a:bodyPr/>
        <a:lstStyle/>
        <a:p>
          <a:endParaRPr lang="zh-CN" altLang="en-US"/>
        </a:p>
      </dgm:t>
    </dgm:pt>
    <dgm:pt modelId="{42927B45-4A13-9B48-90B9-CE77B800CECC}" type="pres">
      <dgm:prSet presAssocID="{2B5D1C63-974A-004B-B26E-DD0CA27D7906}" presName="sibTrans" presStyleCnt="0"/>
      <dgm:spPr/>
    </dgm:pt>
    <dgm:pt modelId="{871F7F1D-4ADE-4F4A-8CF7-D410F89F0C0D}" type="pres">
      <dgm:prSet presAssocID="{AB77AA1E-7E83-854C-9298-3FCB5202AA58}" presName="node" presStyleLbl="node1" presStyleIdx="2" presStyleCnt="5">
        <dgm:presLayoutVars>
          <dgm:bulletEnabled val="1"/>
        </dgm:presLayoutVars>
      </dgm:prSet>
      <dgm:spPr/>
      <dgm:t>
        <a:bodyPr/>
        <a:lstStyle/>
        <a:p>
          <a:endParaRPr lang="zh-CN" altLang="en-US"/>
        </a:p>
      </dgm:t>
    </dgm:pt>
    <dgm:pt modelId="{02ABD197-203C-9942-8C75-AEE569EBC1C6}" type="pres">
      <dgm:prSet presAssocID="{CF22D8D5-B56B-7045-9EE8-7AAB0DBC875D}" presName="sibTrans" presStyleCnt="0"/>
      <dgm:spPr/>
    </dgm:pt>
    <dgm:pt modelId="{657BF2BF-D119-6049-A433-47051C7847EB}" type="pres">
      <dgm:prSet presAssocID="{BB26E9F8-BC51-EA4D-BF83-0BF5D82602FA}" presName="node" presStyleLbl="node1" presStyleIdx="3" presStyleCnt="5">
        <dgm:presLayoutVars>
          <dgm:bulletEnabled val="1"/>
        </dgm:presLayoutVars>
      </dgm:prSet>
      <dgm:spPr/>
      <dgm:t>
        <a:bodyPr/>
        <a:lstStyle/>
        <a:p>
          <a:endParaRPr lang="zh-CN" altLang="en-US"/>
        </a:p>
      </dgm:t>
    </dgm:pt>
    <dgm:pt modelId="{AEE2F7C8-5294-A34F-B11C-9D8A6AAF9E8B}" type="pres">
      <dgm:prSet presAssocID="{FFD2616E-4033-CA40-8DD8-2D184519D8A5}" presName="sibTrans" presStyleCnt="0"/>
      <dgm:spPr/>
    </dgm:pt>
    <dgm:pt modelId="{8F35A3BB-1AAE-5940-A15F-505F5439B11B}" type="pres">
      <dgm:prSet presAssocID="{A2698FFD-FF91-CA4C-806D-129F77E07AA4}" presName="node" presStyleLbl="node1" presStyleIdx="4" presStyleCnt="5">
        <dgm:presLayoutVars>
          <dgm:bulletEnabled val="1"/>
        </dgm:presLayoutVars>
      </dgm:prSet>
      <dgm:spPr/>
      <dgm:t>
        <a:bodyPr/>
        <a:lstStyle/>
        <a:p>
          <a:endParaRPr lang="zh-CN" altLang="en-US"/>
        </a:p>
      </dgm:t>
    </dgm:pt>
  </dgm:ptLst>
  <dgm:cxnLst>
    <dgm:cxn modelId="{D2630E6D-ECA6-274D-BBC7-D903479A8918}" type="presOf" srcId="{1039FC2F-537C-2E4C-A433-2352C7A20DA3}" destId="{657BF2BF-D119-6049-A433-47051C7847EB}" srcOrd="0" destOrd="1" presId="urn:microsoft.com/office/officeart/2005/8/layout/default"/>
    <dgm:cxn modelId="{54BA3273-4D62-C44D-AAC3-CA3BE0CE225E}" type="presOf" srcId="{B6E04923-65ED-8040-8BCB-AE15EFA73E08}" destId="{8F35A3BB-1AAE-5940-A15F-505F5439B11B}" srcOrd="0" destOrd="1" presId="urn:microsoft.com/office/officeart/2005/8/layout/default"/>
    <dgm:cxn modelId="{70ABFC49-D587-3449-AED8-A2C0D525807D}" srcId="{AB77AA1E-7E83-854C-9298-3FCB5202AA58}" destId="{E99CF2C6-614C-8043-A54B-870491CE6389}" srcOrd="1" destOrd="0" parTransId="{BA0C2D09-AAE5-D64F-9337-3886E7D21E6A}" sibTransId="{EC66C657-3FA9-514F-B6CA-FC7905F5DD6A}"/>
    <dgm:cxn modelId="{00D1946C-2717-6E40-8B2C-7E4F39BB0BB8}" srcId="{1A9BD4D2-6CED-E643-A4BF-1F78E005956C}" destId="{B55EA8B3-A2DF-C94D-8DD4-4EF4CEE5BFE5}" srcOrd="1" destOrd="0" parTransId="{F502C10C-0E37-664D-AA47-CE6B4B4E6A4A}" sibTransId="{2B5D1C63-974A-004B-B26E-DD0CA27D7906}"/>
    <dgm:cxn modelId="{6BABFF7E-A6D0-F243-B7A5-45829E9489DB}" type="presOf" srcId="{2ADB910A-1935-7F45-86EB-3F6C95D8C4D4}" destId="{871F7F1D-4ADE-4F4A-8CF7-D410F89F0C0D}" srcOrd="0" destOrd="1" presId="urn:microsoft.com/office/officeart/2005/8/layout/default"/>
    <dgm:cxn modelId="{0414F0DD-007E-594E-8759-C6C10E62C8A1}" srcId="{1A9BD4D2-6CED-E643-A4BF-1F78E005956C}" destId="{AB77AA1E-7E83-854C-9298-3FCB5202AA58}" srcOrd="2" destOrd="0" parTransId="{7687560C-3759-6D42-A6F9-A8867C622F87}" sibTransId="{CF22D8D5-B56B-7045-9EE8-7AAB0DBC875D}"/>
    <dgm:cxn modelId="{57E23852-6861-2F43-B857-7C720E5035D1}" srcId="{AB77AA1E-7E83-854C-9298-3FCB5202AA58}" destId="{2E269A0B-46CF-1B47-A3CD-E4BAD02EEE6C}" srcOrd="2" destOrd="0" parTransId="{C8266867-3642-9C48-8840-F7AF6E4BE83A}" sibTransId="{99108117-6C13-A24F-BD12-8A1EAC1AD03B}"/>
    <dgm:cxn modelId="{9766FD42-1989-1248-9478-9CBB77EB281A}" srcId="{1A9BD4D2-6CED-E643-A4BF-1F78E005956C}" destId="{E9DD6DE1-9A23-CA4F-9807-99E61F409E73}" srcOrd="0" destOrd="0" parTransId="{5A00747D-86D1-4842-9598-2936CCF75294}" sibTransId="{59783631-FD2A-9B4B-90A4-8A36F5A7AB83}"/>
    <dgm:cxn modelId="{A491BDAE-455D-4F4D-971E-EE3B95738858}" srcId="{E9DD6DE1-9A23-CA4F-9807-99E61F409E73}" destId="{39E25659-B213-3247-A7D2-524DDA2F70D3}" srcOrd="0" destOrd="0" parTransId="{780F89AD-84D3-B944-84D8-807D5DF74164}" sibTransId="{17E82D96-4380-984F-A903-E0C2CE9891A8}"/>
    <dgm:cxn modelId="{C3BCF4E8-1928-2541-AD3C-A49C8FA35295}" type="presOf" srcId="{39E25659-B213-3247-A7D2-524DDA2F70D3}" destId="{A100B31C-6350-6A4A-B443-0F478560035E}" srcOrd="0" destOrd="1" presId="urn:microsoft.com/office/officeart/2005/8/layout/default"/>
    <dgm:cxn modelId="{9624BA40-27A1-204C-A061-85FA45511598}" type="presOf" srcId="{B55EA8B3-A2DF-C94D-8DD4-4EF4CEE5BFE5}" destId="{4934751A-0C70-304A-BBCA-6B4B1FFD0E56}" srcOrd="0" destOrd="0" presId="urn:microsoft.com/office/officeart/2005/8/layout/default"/>
    <dgm:cxn modelId="{8186246C-C168-4249-A150-90B9890635FD}" srcId="{1A9BD4D2-6CED-E643-A4BF-1F78E005956C}" destId="{A2698FFD-FF91-CA4C-806D-129F77E07AA4}" srcOrd="4" destOrd="0" parTransId="{F7ECFCEF-FF17-4E4F-A7CF-58C7CD5991EF}" sibTransId="{808D7D58-E34B-EA4B-A216-B01370FBE6E6}"/>
    <dgm:cxn modelId="{661B7CC4-7357-B54B-A162-D7C0B60EDC13}" srcId="{BB26E9F8-BC51-EA4D-BF83-0BF5D82602FA}" destId="{1039FC2F-537C-2E4C-A433-2352C7A20DA3}" srcOrd="0" destOrd="0" parTransId="{09DB9085-2A7B-FD47-A7A6-3B5E62C1F63B}" sibTransId="{C76B493C-C50B-9F4A-B6A9-805CA2329808}"/>
    <dgm:cxn modelId="{2A9F8977-9818-6B40-A637-1740359F2AC0}" srcId="{1A9BD4D2-6CED-E643-A4BF-1F78E005956C}" destId="{BB26E9F8-BC51-EA4D-BF83-0BF5D82602FA}" srcOrd="3" destOrd="0" parTransId="{3B3E004F-57F1-894D-889E-E9EF7A7C00EC}" sibTransId="{FFD2616E-4033-CA40-8DD8-2D184519D8A5}"/>
    <dgm:cxn modelId="{FB017CF8-4B27-DF45-AB77-119E8C95D4F9}" type="presOf" srcId="{AB77AA1E-7E83-854C-9298-3FCB5202AA58}" destId="{871F7F1D-4ADE-4F4A-8CF7-D410F89F0C0D}" srcOrd="0" destOrd="0" presId="urn:microsoft.com/office/officeart/2005/8/layout/default"/>
    <dgm:cxn modelId="{88BE6B58-6EAA-5140-BA90-982F12E1E647}" type="presOf" srcId="{2E269A0B-46CF-1B47-A3CD-E4BAD02EEE6C}" destId="{871F7F1D-4ADE-4F4A-8CF7-D410F89F0C0D}" srcOrd="0" destOrd="3" presId="urn:microsoft.com/office/officeart/2005/8/layout/default"/>
    <dgm:cxn modelId="{36582A63-57D5-AA42-9C3A-800583FC9DCB}" type="presOf" srcId="{E9DD6DE1-9A23-CA4F-9807-99E61F409E73}" destId="{A100B31C-6350-6A4A-B443-0F478560035E}" srcOrd="0" destOrd="0" presId="urn:microsoft.com/office/officeart/2005/8/layout/default"/>
    <dgm:cxn modelId="{B521DF6D-1D1C-174B-B0F7-3E5AEC7DF89B}" type="presOf" srcId="{42769A40-CAA3-8844-B101-09CD9A5388D7}" destId="{4934751A-0C70-304A-BBCA-6B4B1FFD0E56}" srcOrd="0" destOrd="1" presId="urn:microsoft.com/office/officeart/2005/8/layout/default"/>
    <dgm:cxn modelId="{4CDB560E-E9AA-B749-B8B5-85BFF9C52777}" srcId="{B55EA8B3-A2DF-C94D-8DD4-4EF4CEE5BFE5}" destId="{42769A40-CAA3-8844-B101-09CD9A5388D7}" srcOrd="0" destOrd="0" parTransId="{87E69EC0-6D6E-CC4D-B439-B5F9EAAEEBC1}" sibTransId="{942BE224-B0EB-0A48-93E9-1B44D1EEEC5C}"/>
    <dgm:cxn modelId="{FE257C32-043B-B24A-8DEC-4BEF0EE20BC7}" type="presOf" srcId="{1A9BD4D2-6CED-E643-A4BF-1F78E005956C}" destId="{BB16433A-9DD8-7449-AB64-5C843DD6B808}" srcOrd="0" destOrd="0" presId="urn:microsoft.com/office/officeart/2005/8/layout/default"/>
    <dgm:cxn modelId="{5062AE17-5CB8-DF49-B3F8-80E003187939}" type="presOf" srcId="{E99CF2C6-614C-8043-A54B-870491CE6389}" destId="{871F7F1D-4ADE-4F4A-8CF7-D410F89F0C0D}" srcOrd="0" destOrd="2" presId="urn:microsoft.com/office/officeart/2005/8/layout/default"/>
    <dgm:cxn modelId="{188D4E48-99DF-ED42-BE80-375E1B621E9F}" type="presOf" srcId="{A2698FFD-FF91-CA4C-806D-129F77E07AA4}" destId="{8F35A3BB-1AAE-5940-A15F-505F5439B11B}" srcOrd="0" destOrd="0" presId="urn:microsoft.com/office/officeart/2005/8/layout/default"/>
    <dgm:cxn modelId="{685FC05C-1FB8-6C4C-BEB0-8E51304EADCD}" srcId="{AB77AA1E-7E83-854C-9298-3FCB5202AA58}" destId="{2ADB910A-1935-7F45-86EB-3F6C95D8C4D4}" srcOrd="0" destOrd="0" parTransId="{A6251B91-634E-DE41-B61B-F15B002AA1C8}" sibTransId="{128C923D-053C-1B44-B839-029E2DD4AC7E}"/>
    <dgm:cxn modelId="{31AE06DE-81BD-3B4E-A242-219E389DE254}" srcId="{A2698FFD-FF91-CA4C-806D-129F77E07AA4}" destId="{B6E04923-65ED-8040-8BCB-AE15EFA73E08}" srcOrd="0" destOrd="0" parTransId="{F5EF7D03-0215-3442-8CBE-C81AF96A431B}" sibTransId="{7C86AA0C-3CCF-4246-A091-96509B4EC2A9}"/>
    <dgm:cxn modelId="{285D3182-91AC-1643-B5A0-142ECBD718A6}" type="presOf" srcId="{BB26E9F8-BC51-EA4D-BF83-0BF5D82602FA}" destId="{657BF2BF-D119-6049-A433-47051C7847EB}" srcOrd="0" destOrd="0" presId="urn:microsoft.com/office/officeart/2005/8/layout/default"/>
    <dgm:cxn modelId="{47B3A042-F01D-BF41-A2EF-2AFF600329F5}" type="presParOf" srcId="{BB16433A-9DD8-7449-AB64-5C843DD6B808}" destId="{A100B31C-6350-6A4A-B443-0F478560035E}" srcOrd="0" destOrd="0" presId="urn:microsoft.com/office/officeart/2005/8/layout/default"/>
    <dgm:cxn modelId="{E88BCEA8-0F60-7D4C-86C2-66A432A9FE99}" type="presParOf" srcId="{BB16433A-9DD8-7449-AB64-5C843DD6B808}" destId="{4CF0C3D8-0D5D-014A-B1FF-48DFC12391C6}" srcOrd="1" destOrd="0" presId="urn:microsoft.com/office/officeart/2005/8/layout/default"/>
    <dgm:cxn modelId="{3273606E-94CB-044C-8E41-A5FA1FCE690D}" type="presParOf" srcId="{BB16433A-9DD8-7449-AB64-5C843DD6B808}" destId="{4934751A-0C70-304A-BBCA-6B4B1FFD0E56}" srcOrd="2" destOrd="0" presId="urn:microsoft.com/office/officeart/2005/8/layout/default"/>
    <dgm:cxn modelId="{D4C3572F-1151-0743-BF04-78DC27FB09AF}" type="presParOf" srcId="{BB16433A-9DD8-7449-AB64-5C843DD6B808}" destId="{42927B45-4A13-9B48-90B9-CE77B800CECC}" srcOrd="3" destOrd="0" presId="urn:microsoft.com/office/officeart/2005/8/layout/default"/>
    <dgm:cxn modelId="{B29CD3E3-3164-064A-BC14-09F7FAACBBD6}" type="presParOf" srcId="{BB16433A-9DD8-7449-AB64-5C843DD6B808}" destId="{871F7F1D-4ADE-4F4A-8CF7-D410F89F0C0D}" srcOrd="4" destOrd="0" presId="urn:microsoft.com/office/officeart/2005/8/layout/default"/>
    <dgm:cxn modelId="{E0660B55-9266-9440-BBC1-B2E190E0F4D8}" type="presParOf" srcId="{BB16433A-9DD8-7449-AB64-5C843DD6B808}" destId="{02ABD197-203C-9942-8C75-AEE569EBC1C6}" srcOrd="5" destOrd="0" presId="urn:microsoft.com/office/officeart/2005/8/layout/default"/>
    <dgm:cxn modelId="{3AE26F0B-C642-F842-A617-5A8685D34DE0}" type="presParOf" srcId="{BB16433A-9DD8-7449-AB64-5C843DD6B808}" destId="{657BF2BF-D119-6049-A433-47051C7847EB}" srcOrd="6" destOrd="0" presId="urn:microsoft.com/office/officeart/2005/8/layout/default"/>
    <dgm:cxn modelId="{61B9DE06-4F81-3645-963C-D69CC6D46257}" type="presParOf" srcId="{BB16433A-9DD8-7449-AB64-5C843DD6B808}" destId="{AEE2F7C8-5294-A34F-B11C-9D8A6AAF9E8B}" srcOrd="7" destOrd="0" presId="urn:microsoft.com/office/officeart/2005/8/layout/default"/>
    <dgm:cxn modelId="{32B64CA1-F026-4441-A949-50256EB887DC}" type="presParOf" srcId="{BB16433A-9DD8-7449-AB64-5C843DD6B808}" destId="{8F35A3BB-1AAE-5940-A15F-505F5439B11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9BD4D2-6CED-E643-A4BF-1F78E005956C}" type="doc">
      <dgm:prSet loTypeId="urn:microsoft.com/office/officeart/2005/8/layout/hList1" loCatId="process" qsTypeId="urn:microsoft.com/office/officeart/2005/8/quickstyle/simple4" qsCatId="simple" csTypeId="urn:microsoft.com/office/officeart/2005/8/colors/colorful3" csCatId="colorful" phldr="1"/>
      <dgm:spPr/>
      <dgm:t>
        <a:bodyPr/>
        <a:lstStyle/>
        <a:p>
          <a:endParaRPr lang="zh-CN" altLang="en-US"/>
        </a:p>
      </dgm:t>
    </dgm:pt>
    <dgm:pt modelId="{E9DD6DE1-9A23-CA4F-9807-99E61F409E73}">
      <dgm:prSet phldrT="[文本]" custT="1"/>
      <dgm:spPr/>
      <dgm:t>
        <a:bodyPr/>
        <a:lstStyle/>
        <a:p>
          <a:r>
            <a:rPr lang="en-US" altLang="zh-CN" sz="1400" dirty="0" smtClean="0">
              <a:latin typeface="Microsoft YaHei" charset="-122"/>
              <a:ea typeface="Microsoft YaHei" charset="-122"/>
              <a:cs typeface="Microsoft YaHei" charset="-122"/>
            </a:rPr>
            <a:t>XML</a:t>
          </a:r>
          <a:r>
            <a:rPr lang="zh-CN" altLang="en-US" sz="1400" dirty="0" smtClean="0">
              <a:latin typeface="Microsoft YaHei" charset="-122"/>
              <a:ea typeface="Microsoft YaHei" charset="-122"/>
              <a:cs typeface="Microsoft YaHei" charset="-122"/>
            </a:rPr>
            <a:t> </a:t>
          </a:r>
          <a:r>
            <a:rPr lang="en-US" altLang="zh-CN" sz="1400" dirty="0" smtClean="0">
              <a:latin typeface="Microsoft YaHei" charset="-122"/>
              <a:ea typeface="Microsoft YaHei" charset="-122"/>
              <a:cs typeface="Microsoft YaHei" charset="-122"/>
            </a:rPr>
            <a:t>&amp;</a:t>
          </a:r>
          <a:r>
            <a:rPr lang="zh-CN" altLang="en-US" sz="1400" dirty="0" smtClean="0">
              <a:latin typeface="Microsoft YaHei" charset="-122"/>
              <a:ea typeface="Microsoft YaHei" charset="-122"/>
              <a:cs typeface="Microsoft YaHei" charset="-122"/>
            </a:rPr>
            <a:t> </a:t>
          </a:r>
          <a:r>
            <a:rPr lang="en-US" altLang="zh-CN" sz="1400" dirty="0" smtClean="0">
              <a:latin typeface="Microsoft YaHei" charset="-122"/>
              <a:ea typeface="Microsoft YaHei" charset="-122"/>
              <a:cs typeface="Microsoft YaHei" charset="-122"/>
            </a:rPr>
            <a:t>SOAP</a:t>
          </a:r>
          <a:endParaRPr lang="zh-CN" altLang="en-US" sz="1400" dirty="0">
            <a:latin typeface="Microsoft YaHei" charset="-122"/>
            <a:ea typeface="Microsoft YaHei" charset="-122"/>
            <a:cs typeface="Microsoft YaHei" charset="-122"/>
          </a:endParaRPr>
        </a:p>
      </dgm:t>
    </dgm:pt>
    <dgm:pt modelId="{5A00747D-86D1-4842-9598-2936CCF75294}" type="parTrans" cxnId="{9766FD42-1989-1248-9478-9CBB77EB281A}">
      <dgm:prSet/>
      <dgm:spPr/>
      <dgm:t>
        <a:bodyPr/>
        <a:lstStyle/>
        <a:p>
          <a:endParaRPr lang="zh-CN" altLang="en-US" sz="1400">
            <a:latin typeface="Microsoft YaHei" charset="-122"/>
            <a:ea typeface="Microsoft YaHei" charset="-122"/>
            <a:cs typeface="Microsoft YaHei" charset="-122"/>
          </a:endParaRPr>
        </a:p>
      </dgm:t>
    </dgm:pt>
    <dgm:pt modelId="{59783631-FD2A-9B4B-90A4-8A36F5A7AB83}" type="sibTrans" cxnId="{9766FD42-1989-1248-9478-9CBB77EB281A}">
      <dgm:prSet custT="1"/>
      <dgm:spPr/>
      <dgm:t>
        <a:bodyPr/>
        <a:lstStyle/>
        <a:p>
          <a:endParaRPr lang="zh-CN" altLang="en-US" sz="1400">
            <a:latin typeface="Microsoft YaHei" charset="-122"/>
            <a:ea typeface="Microsoft YaHei" charset="-122"/>
            <a:cs typeface="Microsoft YaHei" charset="-122"/>
          </a:endParaRPr>
        </a:p>
      </dgm:t>
    </dgm:pt>
    <dgm:pt modelId="{67C79988-E8B6-3646-A777-662B1991A49C}">
      <dgm:prSet phldrT="[文本]" custT="1"/>
      <dgm:spPr/>
      <dgm:t>
        <a:bodyPr/>
        <a:lstStyle/>
        <a:p>
          <a:r>
            <a:rPr lang="en-US" altLang="zh-CN" sz="1400" dirty="0" smtClean="0">
              <a:latin typeface="Microsoft YaHei" charset="-122"/>
              <a:ea typeface="Microsoft YaHei" charset="-122"/>
              <a:cs typeface="Microsoft YaHei" charset="-122"/>
            </a:rPr>
            <a:t>JSON</a:t>
          </a:r>
          <a:endParaRPr lang="zh-CN" altLang="en-US" sz="1400" dirty="0">
            <a:latin typeface="Microsoft YaHei" charset="-122"/>
            <a:ea typeface="Microsoft YaHei" charset="-122"/>
            <a:cs typeface="Microsoft YaHei" charset="-122"/>
          </a:endParaRPr>
        </a:p>
      </dgm:t>
    </dgm:pt>
    <dgm:pt modelId="{39B0F4C8-9770-9D49-9F23-F8468FDBFFD4}" type="parTrans" cxnId="{BD69EA5C-FA87-324F-AB53-2D76DABDDBB0}">
      <dgm:prSet/>
      <dgm:spPr/>
      <dgm:t>
        <a:bodyPr/>
        <a:lstStyle/>
        <a:p>
          <a:endParaRPr lang="zh-CN" altLang="en-US"/>
        </a:p>
      </dgm:t>
    </dgm:pt>
    <dgm:pt modelId="{64C0460E-873C-C944-A97E-DA749E701EB6}" type="sibTrans" cxnId="{BD69EA5C-FA87-324F-AB53-2D76DABDDBB0}">
      <dgm:prSet/>
      <dgm:spPr/>
      <dgm:t>
        <a:bodyPr/>
        <a:lstStyle/>
        <a:p>
          <a:endParaRPr lang="zh-CN" altLang="en-US"/>
        </a:p>
      </dgm:t>
    </dgm:pt>
    <dgm:pt modelId="{5B980B78-6261-0648-8D42-045F886445D1}">
      <dgm:prSet phldrT="[文本]" custT="1"/>
      <dgm:spPr/>
      <dgm:t>
        <a:bodyPr/>
        <a:lstStyle/>
        <a:p>
          <a:r>
            <a:rPr lang="en-US" altLang="zh-CN" sz="1400" dirty="0" err="1" smtClean="0">
              <a:latin typeface="Microsoft YaHei" charset="-122"/>
              <a:ea typeface="Microsoft YaHei" charset="-122"/>
              <a:cs typeface="Microsoft YaHei" charset="-122"/>
            </a:rPr>
            <a:t>Protobuf</a:t>
          </a:r>
          <a:endParaRPr lang="zh-CN" altLang="en-US" sz="1400" dirty="0">
            <a:latin typeface="Microsoft YaHei" charset="-122"/>
            <a:ea typeface="Microsoft YaHei" charset="-122"/>
            <a:cs typeface="Microsoft YaHei" charset="-122"/>
          </a:endParaRPr>
        </a:p>
      </dgm:t>
    </dgm:pt>
    <dgm:pt modelId="{F55FBA0F-FA11-F341-9397-1FA7129F444E}" type="parTrans" cxnId="{8A1726F3-2BA8-854D-AA16-7B54493BCDD4}">
      <dgm:prSet/>
      <dgm:spPr/>
      <dgm:t>
        <a:bodyPr/>
        <a:lstStyle/>
        <a:p>
          <a:endParaRPr lang="zh-CN" altLang="en-US"/>
        </a:p>
      </dgm:t>
    </dgm:pt>
    <dgm:pt modelId="{8F82CB60-9C59-B644-A561-DA5EA0FC688F}" type="sibTrans" cxnId="{8A1726F3-2BA8-854D-AA16-7B54493BCDD4}">
      <dgm:prSet/>
      <dgm:spPr/>
      <dgm:t>
        <a:bodyPr/>
        <a:lstStyle/>
        <a:p>
          <a:endParaRPr lang="zh-CN" altLang="en-US"/>
        </a:p>
      </dgm:t>
    </dgm:pt>
    <dgm:pt modelId="{2DA0D63D-DC98-9C49-AC01-406B35767C2B}">
      <dgm:prSet custT="1"/>
      <dgm:spPr/>
      <dgm:t>
        <a:bodyPr/>
        <a:lstStyle/>
        <a:p>
          <a:r>
            <a:rPr lang="en-US" altLang="zh-CN" sz="1400" b="0" i="0" dirty="0" smtClean="0">
              <a:latin typeface="Microsoft YaHei" charset="-122"/>
              <a:ea typeface="Microsoft YaHei" charset="-122"/>
              <a:cs typeface="Microsoft YaHei" charset="-122"/>
            </a:rPr>
            <a:t>XML </a:t>
          </a:r>
          <a:r>
            <a:rPr lang="zh-CN" altLang="en-US" sz="1400" b="0" i="0" dirty="0" smtClean="0">
              <a:latin typeface="Microsoft YaHei" charset="-122"/>
              <a:ea typeface="Microsoft YaHei" charset="-122"/>
              <a:cs typeface="Microsoft YaHei" charset="-122"/>
            </a:rPr>
            <a:t>是一种常用的序列化和反序列化协议，具有跨机器，跨语言等优点。</a:t>
          </a:r>
          <a:endParaRPr lang="zh-CN" altLang="en-US" sz="1400" dirty="0">
            <a:latin typeface="Microsoft YaHei" charset="-122"/>
            <a:ea typeface="Microsoft YaHei" charset="-122"/>
            <a:cs typeface="Microsoft YaHei" charset="-122"/>
          </a:endParaRPr>
        </a:p>
      </dgm:t>
    </dgm:pt>
    <dgm:pt modelId="{78C2EC96-F859-A943-827D-445A77DA3CD7}" type="parTrans" cxnId="{6BF410AC-7A50-274B-B02D-F2C663C41E92}">
      <dgm:prSet/>
      <dgm:spPr/>
      <dgm:t>
        <a:bodyPr/>
        <a:lstStyle/>
        <a:p>
          <a:endParaRPr lang="zh-CN" altLang="en-US"/>
        </a:p>
      </dgm:t>
    </dgm:pt>
    <dgm:pt modelId="{BF2E3024-81AC-6245-A813-E68841089E13}" type="sibTrans" cxnId="{6BF410AC-7A50-274B-B02D-F2C663C41E92}">
      <dgm:prSet/>
      <dgm:spPr/>
      <dgm:t>
        <a:bodyPr/>
        <a:lstStyle/>
        <a:p>
          <a:endParaRPr lang="zh-CN" altLang="en-US"/>
        </a:p>
      </dgm:t>
    </dgm:pt>
    <dgm:pt modelId="{A5C7A5F1-50D3-CA43-9104-1DFC3B70FD2C}">
      <dgm:prSet custT="1"/>
      <dgm:spPr/>
      <dgm:t>
        <a:bodyPr/>
        <a:lstStyle/>
        <a:p>
          <a:r>
            <a:rPr lang="zh-CN" altLang="en-US" sz="1400" b="0" i="0" dirty="0" smtClean="0">
              <a:latin typeface="Microsoft YaHei" charset="-122"/>
              <a:ea typeface="Microsoft YaHei" charset="-122"/>
              <a:cs typeface="Microsoft YaHei" charset="-122"/>
            </a:rPr>
            <a:t>最初产生目标是对互联网文档进行标记，所以它的设计理念中就包含了对于人和机器都具备可读性。 但是，当这种标记文档的设计被用来序列化对象的时候，就显得冗长而复杂。</a:t>
          </a:r>
          <a:endParaRPr lang="zh-CN" altLang="en-US" sz="1400" dirty="0">
            <a:latin typeface="Microsoft YaHei" charset="-122"/>
            <a:ea typeface="Microsoft YaHei" charset="-122"/>
            <a:cs typeface="Microsoft YaHei" charset="-122"/>
          </a:endParaRPr>
        </a:p>
      </dgm:t>
    </dgm:pt>
    <dgm:pt modelId="{EF47BCE7-3B6F-CC47-B36D-486898DC2EB0}" type="parTrans" cxnId="{74060CA5-3C05-D04F-B247-3C88AE47ED22}">
      <dgm:prSet/>
      <dgm:spPr/>
      <dgm:t>
        <a:bodyPr/>
        <a:lstStyle/>
        <a:p>
          <a:endParaRPr lang="zh-CN" altLang="en-US"/>
        </a:p>
      </dgm:t>
    </dgm:pt>
    <dgm:pt modelId="{391F98A4-0554-A14E-B66D-AD9AB7ABBF63}" type="sibTrans" cxnId="{74060CA5-3C05-D04F-B247-3C88AE47ED22}">
      <dgm:prSet/>
      <dgm:spPr/>
      <dgm:t>
        <a:bodyPr/>
        <a:lstStyle/>
        <a:p>
          <a:endParaRPr lang="zh-CN" altLang="en-US"/>
        </a:p>
      </dgm:t>
    </dgm:pt>
    <dgm:pt modelId="{CA3A5347-0505-FE49-99E9-D03F588C25BC}">
      <dgm:prSet custT="1"/>
      <dgm:spPr/>
      <dgm:t>
        <a:bodyPr/>
        <a:lstStyle/>
        <a:p>
          <a:r>
            <a:rPr lang="en-US" altLang="zh-CN" sz="1400" b="0" i="0" dirty="0" smtClean="0">
              <a:latin typeface="Microsoft YaHei" charset="-122"/>
              <a:ea typeface="Microsoft YaHei" charset="-122"/>
              <a:cs typeface="Microsoft YaHei" charset="-122"/>
            </a:rPr>
            <a:t>XML </a:t>
          </a:r>
          <a:r>
            <a:rPr lang="zh-CN" altLang="en-US" sz="1400" b="0" i="0" dirty="0" smtClean="0">
              <a:latin typeface="Microsoft YaHei" charset="-122"/>
              <a:ea typeface="Microsoft YaHei" charset="-122"/>
              <a:cs typeface="Microsoft YaHei" charset="-122"/>
            </a:rPr>
            <a:t>被广泛使用在配置文件中</a:t>
          </a:r>
          <a:endParaRPr lang="zh-CN" altLang="en-US" sz="1400" dirty="0">
            <a:latin typeface="Microsoft YaHei" charset="-122"/>
            <a:ea typeface="Microsoft YaHei" charset="-122"/>
            <a:cs typeface="Microsoft YaHei" charset="-122"/>
          </a:endParaRPr>
        </a:p>
      </dgm:t>
    </dgm:pt>
    <dgm:pt modelId="{C107634F-75D7-F34D-93C2-2B5A081A3973}" type="parTrans" cxnId="{27A9BEF6-CD41-AB47-9BD1-C09A09C84F44}">
      <dgm:prSet/>
      <dgm:spPr/>
      <dgm:t>
        <a:bodyPr/>
        <a:lstStyle/>
        <a:p>
          <a:endParaRPr lang="zh-CN" altLang="en-US"/>
        </a:p>
      </dgm:t>
    </dgm:pt>
    <dgm:pt modelId="{81E29DC6-C95F-854D-8B8B-56D11864A155}" type="sibTrans" cxnId="{27A9BEF6-CD41-AB47-9BD1-C09A09C84F44}">
      <dgm:prSet/>
      <dgm:spPr/>
      <dgm:t>
        <a:bodyPr/>
        <a:lstStyle/>
        <a:p>
          <a:endParaRPr lang="zh-CN" altLang="en-US"/>
        </a:p>
      </dgm:t>
    </dgm:pt>
    <dgm:pt modelId="{75FC0DD4-6B11-E243-A339-E939EC85B356}">
      <dgm:prSet custT="1"/>
      <dgm:spPr/>
      <dgm:t>
        <a:bodyPr/>
        <a:lstStyle/>
        <a:p>
          <a:r>
            <a:rPr lang="zh-CN" altLang="en-US" sz="1200" b="0" i="0" dirty="0" smtClean="0">
              <a:latin typeface="Microsoft YaHei" charset="-122"/>
              <a:ea typeface="Microsoft YaHei" charset="-122"/>
              <a:cs typeface="Microsoft YaHei" charset="-122"/>
            </a:rPr>
            <a:t>它保持了 </a:t>
          </a:r>
          <a:r>
            <a:rPr lang="en-US" altLang="zh-CN" sz="1200" b="0" i="0" dirty="0" smtClean="0">
              <a:latin typeface="Microsoft YaHei" charset="-122"/>
              <a:ea typeface="Microsoft YaHei" charset="-122"/>
              <a:cs typeface="Microsoft YaHei" charset="-122"/>
            </a:rPr>
            <a:t>XML </a:t>
          </a:r>
          <a:r>
            <a:rPr lang="zh-CN" altLang="en-US" sz="1200" b="0" i="0" dirty="0" smtClean="0">
              <a:latin typeface="Microsoft YaHei" charset="-122"/>
              <a:ea typeface="Microsoft YaHei" charset="-122"/>
              <a:cs typeface="Microsoft YaHei" charset="-122"/>
            </a:rPr>
            <a:t>的人眼可读的优点。</a:t>
          </a:r>
          <a:endParaRPr lang="zh-CN" altLang="en-US" sz="1200" dirty="0">
            <a:latin typeface="Microsoft YaHei" charset="-122"/>
            <a:ea typeface="Microsoft YaHei" charset="-122"/>
            <a:cs typeface="Microsoft YaHei" charset="-122"/>
          </a:endParaRPr>
        </a:p>
      </dgm:t>
    </dgm:pt>
    <dgm:pt modelId="{284EA5DF-8AD5-6349-A8F3-324409D401DA}" type="parTrans" cxnId="{0F1E9C7B-354C-AC4B-9CDF-04C83D4BA004}">
      <dgm:prSet/>
      <dgm:spPr/>
      <dgm:t>
        <a:bodyPr/>
        <a:lstStyle/>
        <a:p>
          <a:endParaRPr lang="zh-CN" altLang="en-US"/>
        </a:p>
      </dgm:t>
    </dgm:pt>
    <dgm:pt modelId="{F59EC86D-B545-C842-8156-F054CFAE3F8C}" type="sibTrans" cxnId="{0F1E9C7B-354C-AC4B-9CDF-04C83D4BA004}">
      <dgm:prSet/>
      <dgm:spPr/>
      <dgm:t>
        <a:bodyPr/>
        <a:lstStyle/>
        <a:p>
          <a:endParaRPr lang="zh-CN" altLang="en-US"/>
        </a:p>
      </dgm:t>
    </dgm:pt>
    <dgm:pt modelId="{04F88D29-EFE4-084B-81B6-554B4DB13E62}">
      <dgm:prSet custT="1"/>
      <dgm:spPr/>
      <dgm:t>
        <a:bodyPr/>
        <a:lstStyle/>
        <a:p>
          <a:r>
            <a:rPr lang="zh-CN" altLang="en-US" sz="1200" b="0" i="0" dirty="0" smtClean="0">
              <a:latin typeface="Microsoft YaHei" charset="-122"/>
              <a:ea typeface="Microsoft YaHei" charset="-122"/>
              <a:cs typeface="Microsoft YaHei" charset="-122"/>
            </a:rPr>
            <a:t>相对于 </a:t>
          </a:r>
          <a:r>
            <a:rPr lang="en-US" altLang="zh-CN" sz="1200" b="0" i="0" dirty="0" smtClean="0">
              <a:latin typeface="Microsoft YaHei" charset="-122"/>
              <a:ea typeface="Microsoft YaHei" charset="-122"/>
              <a:cs typeface="Microsoft YaHei" charset="-122"/>
            </a:rPr>
            <a:t>XML </a:t>
          </a:r>
          <a:r>
            <a:rPr lang="zh-CN" altLang="en-US" sz="1200" b="0" i="0" dirty="0" smtClean="0">
              <a:latin typeface="Microsoft YaHei" charset="-122"/>
              <a:ea typeface="Microsoft YaHei" charset="-122"/>
              <a:cs typeface="Microsoft YaHei" charset="-122"/>
            </a:rPr>
            <a:t>而言，序列化后的数据更加简洁。 </a:t>
          </a:r>
          <a:r>
            <a:rPr lang="en-US" altLang="zh-CN" sz="1200" b="0" i="0" dirty="0" smtClean="0">
              <a:latin typeface="Microsoft YaHei" charset="-122"/>
              <a:ea typeface="Microsoft YaHei" charset="-122"/>
              <a:cs typeface="Microsoft YaHei" charset="-122"/>
            </a:rPr>
            <a:t>XML </a:t>
          </a:r>
          <a:r>
            <a:rPr lang="zh-CN" altLang="en-US" sz="1200" b="0" i="0" dirty="0" smtClean="0">
              <a:latin typeface="Microsoft YaHei" charset="-122"/>
              <a:ea typeface="Microsoft YaHei" charset="-122"/>
              <a:cs typeface="Microsoft YaHei" charset="-122"/>
            </a:rPr>
            <a:t>所产生序列化之后文件的大小接近 </a:t>
          </a:r>
          <a:r>
            <a:rPr lang="en-US" altLang="zh-CN" sz="1200" b="0" i="0" dirty="0" smtClean="0">
              <a:latin typeface="Microsoft YaHei" charset="-122"/>
              <a:ea typeface="Microsoft YaHei" charset="-122"/>
              <a:cs typeface="Microsoft YaHei" charset="-122"/>
            </a:rPr>
            <a:t>JSON </a:t>
          </a:r>
          <a:r>
            <a:rPr lang="zh-CN" altLang="en-US" sz="1200" b="0" i="0" dirty="0" smtClean="0">
              <a:latin typeface="Microsoft YaHei" charset="-122"/>
              <a:ea typeface="Microsoft YaHei" charset="-122"/>
              <a:cs typeface="Microsoft YaHei" charset="-122"/>
            </a:rPr>
            <a:t>的两倍。</a:t>
          </a:r>
          <a:endParaRPr lang="zh-CN" altLang="en-US" sz="1200" dirty="0">
            <a:latin typeface="Microsoft YaHei" charset="-122"/>
            <a:ea typeface="Microsoft YaHei" charset="-122"/>
            <a:cs typeface="Microsoft YaHei" charset="-122"/>
          </a:endParaRPr>
        </a:p>
      </dgm:t>
    </dgm:pt>
    <dgm:pt modelId="{5C76E98B-42DB-D34E-BD02-BD33A6189A8F}" type="parTrans" cxnId="{F1172452-9C21-3640-878B-D82FB736F6CC}">
      <dgm:prSet/>
      <dgm:spPr/>
      <dgm:t>
        <a:bodyPr/>
        <a:lstStyle/>
        <a:p>
          <a:endParaRPr lang="zh-CN" altLang="en-US"/>
        </a:p>
      </dgm:t>
    </dgm:pt>
    <dgm:pt modelId="{27ECC5BC-56F6-864C-AABA-51B84BDF26B8}" type="sibTrans" cxnId="{F1172452-9C21-3640-878B-D82FB736F6CC}">
      <dgm:prSet/>
      <dgm:spPr/>
      <dgm:t>
        <a:bodyPr/>
        <a:lstStyle/>
        <a:p>
          <a:endParaRPr lang="zh-CN" altLang="en-US"/>
        </a:p>
      </dgm:t>
    </dgm:pt>
    <dgm:pt modelId="{86EEDAA2-FB4E-F24B-A32E-1ED42C5649FA}">
      <dgm:prSet custT="1"/>
      <dgm:spPr/>
      <dgm:t>
        <a:bodyPr/>
        <a:lstStyle/>
        <a:p>
          <a:r>
            <a:rPr lang="zh-CN" altLang="en-US" sz="1200" b="0" i="0" dirty="0" smtClean="0">
              <a:latin typeface="Microsoft YaHei" charset="-122"/>
              <a:ea typeface="Microsoft YaHei" charset="-122"/>
              <a:cs typeface="Microsoft YaHei" charset="-122"/>
            </a:rPr>
            <a:t>它具备 </a:t>
          </a:r>
          <a:r>
            <a:rPr lang="en-US" altLang="zh-CN" sz="1200" b="0" i="0" dirty="0" err="1" smtClean="0">
              <a:latin typeface="Microsoft YaHei" charset="-122"/>
              <a:ea typeface="Microsoft YaHei" charset="-122"/>
              <a:cs typeface="Microsoft YaHei" charset="-122"/>
            </a:rPr>
            <a:t>Javascript</a:t>
          </a:r>
          <a:r>
            <a:rPr lang="en-US" altLang="zh-CN" sz="1200" b="0" i="0" dirty="0" smtClean="0">
              <a:latin typeface="Microsoft YaHei" charset="-122"/>
              <a:ea typeface="Microsoft YaHei" charset="-122"/>
              <a:cs typeface="Microsoft YaHei" charset="-122"/>
            </a:rPr>
            <a:t> </a:t>
          </a:r>
          <a:r>
            <a:rPr lang="zh-CN" altLang="en-US" sz="1200" b="0" i="0" dirty="0" smtClean="0">
              <a:latin typeface="Microsoft YaHei" charset="-122"/>
              <a:ea typeface="Microsoft YaHei" charset="-122"/>
              <a:cs typeface="Microsoft YaHei" charset="-122"/>
            </a:rPr>
            <a:t>的先天性支持，所以被广泛应用于 </a:t>
          </a:r>
          <a:r>
            <a:rPr lang="en-US" altLang="zh-CN" sz="1200" b="0" i="0" dirty="0" smtClean="0">
              <a:latin typeface="Microsoft YaHei" charset="-122"/>
              <a:ea typeface="Microsoft YaHei" charset="-122"/>
              <a:cs typeface="Microsoft YaHei" charset="-122"/>
            </a:rPr>
            <a:t>Web </a:t>
          </a:r>
          <a:r>
            <a:rPr lang="zh-CN" altLang="en-US" sz="1200" b="0" i="0" dirty="0" smtClean="0">
              <a:latin typeface="Microsoft YaHei" charset="-122"/>
              <a:ea typeface="Microsoft YaHei" charset="-122"/>
              <a:cs typeface="Microsoft YaHei" charset="-122"/>
            </a:rPr>
            <a:t>的应用常景中，是 </a:t>
          </a:r>
          <a:r>
            <a:rPr lang="en-US" altLang="zh-CN" sz="1200" b="0" i="0" dirty="0" smtClean="0">
              <a:latin typeface="Microsoft YaHei" charset="-122"/>
              <a:ea typeface="Microsoft YaHei" charset="-122"/>
              <a:cs typeface="Microsoft YaHei" charset="-122"/>
            </a:rPr>
            <a:t>Ajax </a:t>
          </a:r>
          <a:r>
            <a:rPr lang="zh-CN" altLang="en-US" sz="1200" b="0" i="0" dirty="0" smtClean="0">
              <a:latin typeface="Microsoft YaHei" charset="-122"/>
              <a:ea typeface="Microsoft YaHei" charset="-122"/>
              <a:cs typeface="Microsoft YaHei" charset="-122"/>
            </a:rPr>
            <a:t>的事实标准协议。</a:t>
          </a:r>
          <a:endParaRPr lang="zh-CN" altLang="en-US" sz="1200" dirty="0">
            <a:latin typeface="Microsoft YaHei" charset="-122"/>
            <a:ea typeface="Microsoft YaHei" charset="-122"/>
            <a:cs typeface="Microsoft YaHei" charset="-122"/>
          </a:endParaRPr>
        </a:p>
      </dgm:t>
    </dgm:pt>
    <dgm:pt modelId="{5CD26308-1105-1B48-8601-2C2948DD2BF1}" type="parTrans" cxnId="{0D28EB89-AC9C-544F-B992-C0D9AA528A28}">
      <dgm:prSet/>
      <dgm:spPr/>
      <dgm:t>
        <a:bodyPr/>
        <a:lstStyle/>
        <a:p>
          <a:endParaRPr lang="zh-CN" altLang="en-US"/>
        </a:p>
      </dgm:t>
    </dgm:pt>
    <dgm:pt modelId="{B1E8B518-BDFA-6D44-9617-032B6F589C67}" type="sibTrans" cxnId="{0D28EB89-AC9C-544F-B992-C0D9AA528A28}">
      <dgm:prSet/>
      <dgm:spPr/>
      <dgm:t>
        <a:bodyPr/>
        <a:lstStyle/>
        <a:p>
          <a:endParaRPr lang="zh-CN" altLang="en-US"/>
        </a:p>
      </dgm:t>
    </dgm:pt>
    <dgm:pt modelId="{A62772F3-801A-8344-8063-CF4B7110A62F}">
      <dgm:prSet custT="1"/>
      <dgm:spPr/>
      <dgm:t>
        <a:bodyPr/>
        <a:lstStyle/>
        <a:p>
          <a:r>
            <a:rPr lang="zh-CN" altLang="en-US" sz="1200" b="0" i="0" dirty="0" smtClean="0">
              <a:latin typeface="Microsoft YaHei" charset="-122"/>
              <a:ea typeface="Microsoft YaHei" charset="-122"/>
              <a:cs typeface="Microsoft YaHei" charset="-122"/>
            </a:rPr>
            <a:t>与 </a:t>
          </a:r>
          <a:r>
            <a:rPr lang="en-US" altLang="zh-CN" sz="1200" b="0" i="0" dirty="0" smtClean="0">
              <a:latin typeface="Microsoft YaHei" charset="-122"/>
              <a:ea typeface="Microsoft YaHei" charset="-122"/>
              <a:cs typeface="Microsoft YaHei" charset="-122"/>
            </a:rPr>
            <a:t>XML </a:t>
          </a:r>
          <a:r>
            <a:rPr lang="zh-CN" altLang="en-US" sz="1200" b="0" i="0" dirty="0" smtClean="0">
              <a:latin typeface="Microsoft YaHei" charset="-122"/>
              <a:ea typeface="Microsoft YaHei" charset="-122"/>
              <a:cs typeface="Microsoft YaHei" charset="-122"/>
            </a:rPr>
            <a:t>相比，其协议比较简单，解析速度比较快。</a:t>
          </a:r>
          <a:endParaRPr lang="zh-CN" altLang="en-US" sz="1200" dirty="0">
            <a:latin typeface="Microsoft YaHei" charset="-122"/>
            <a:ea typeface="Microsoft YaHei" charset="-122"/>
            <a:cs typeface="Microsoft YaHei" charset="-122"/>
          </a:endParaRPr>
        </a:p>
      </dgm:t>
    </dgm:pt>
    <dgm:pt modelId="{2334BED0-6202-F141-8270-29E18947C738}" type="parTrans" cxnId="{918FED3E-81CC-6F45-B0AB-C957C6D6B098}">
      <dgm:prSet/>
      <dgm:spPr/>
      <dgm:t>
        <a:bodyPr/>
        <a:lstStyle/>
        <a:p>
          <a:endParaRPr lang="zh-CN" altLang="en-US"/>
        </a:p>
      </dgm:t>
    </dgm:pt>
    <dgm:pt modelId="{63F67902-FB1B-EC49-AA50-7F3714B27C75}" type="sibTrans" cxnId="{918FED3E-81CC-6F45-B0AB-C957C6D6B098}">
      <dgm:prSet/>
      <dgm:spPr/>
      <dgm:t>
        <a:bodyPr/>
        <a:lstStyle/>
        <a:p>
          <a:endParaRPr lang="zh-CN" altLang="en-US"/>
        </a:p>
      </dgm:t>
    </dgm:pt>
    <dgm:pt modelId="{3A6EEDD7-5663-6848-8014-7FADFFED384B}">
      <dgm:prSet custT="1"/>
      <dgm:spPr/>
      <dgm:t>
        <a:bodyPr/>
        <a:lstStyle/>
        <a:p>
          <a:r>
            <a:rPr lang="zh-CN" altLang="en-US" sz="1200" b="0" i="0" dirty="0" smtClean="0">
              <a:latin typeface="Microsoft YaHei" charset="-122"/>
              <a:ea typeface="Microsoft YaHei" charset="-122"/>
              <a:cs typeface="Microsoft YaHei" charset="-122"/>
            </a:rPr>
            <a:t>松散的 </a:t>
          </a:r>
          <a:r>
            <a:rPr lang="en-US" altLang="zh-CN" sz="1200" b="0" i="0" dirty="0" smtClean="0">
              <a:latin typeface="Microsoft YaHei" charset="-122"/>
              <a:ea typeface="Microsoft YaHei" charset="-122"/>
              <a:cs typeface="Microsoft YaHei" charset="-122"/>
            </a:rPr>
            <a:t>Associative array </a:t>
          </a:r>
          <a:r>
            <a:rPr lang="zh-CN" altLang="en-US" sz="1200" b="0" i="0" dirty="0" smtClean="0">
              <a:latin typeface="Microsoft YaHei" charset="-122"/>
              <a:ea typeface="Microsoft YaHei" charset="-122"/>
              <a:cs typeface="Microsoft YaHei" charset="-122"/>
            </a:rPr>
            <a:t>使得其具有良好的可扩展性和兼容性。</a:t>
          </a:r>
          <a:endParaRPr lang="zh-CN" altLang="en-US" sz="1200" dirty="0">
            <a:latin typeface="Microsoft YaHei" charset="-122"/>
            <a:ea typeface="Microsoft YaHei" charset="-122"/>
            <a:cs typeface="Microsoft YaHei" charset="-122"/>
          </a:endParaRPr>
        </a:p>
      </dgm:t>
    </dgm:pt>
    <dgm:pt modelId="{D342B24F-D2F4-9948-ADDC-CB833D960B7D}" type="parTrans" cxnId="{A5465618-E09F-9B46-9F91-2A6EC52DAA74}">
      <dgm:prSet/>
      <dgm:spPr/>
      <dgm:t>
        <a:bodyPr/>
        <a:lstStyle/>
        <a:p>
          <a:endParaRPr lang="zh-CN" altLang="en-US"/>
        </a:p>
      </dgm:t>
    </dgm:pt>
    <dgm:pt modelId="{8A84134A-E849-4545-99D6-9E98F755339B}" type="sibTrans" cxnId="{A5465618-E09F-9B46-9F91-2A6EC52DAA74}">
      <dgm:prSet/>
      <dgm:spPr/>
      <dgm:t>
        <a:bodyPr/>
        <a:lstStyle/>
        <a:p>
          <a:endParaRPr lang="zh-CN" altLang="en-US"/>
        </a:p>
      </dgm:t>
    </dgm:pt>
    <dgm:pt modelId="{3197F89E-11F8-4A41-A802-1C8CF199F635}">
      <dgm:prSet custT="1"/>
      <dgm:spPr/>
      <dgm:t>
        <a:bodyPr/>
        <a:lstStyle/>
        <a:p>
          <a:r>
            <a:rPr lang="zh-CN" altLang="en-US" sz="1400" b="0" i="0" dirty="0" smtClean="0">
              <a:latin typeface="Microsoft YaHei" charset="-122"/>
              <a:ea typeface="Microsoft YaHei" charset="-122"/>
              <a:cs typeface="Microsoft YaHei" charset="-122"/>
            </a:rPr>
            <a:t>标准的 </a:t>
          </a:r>
          <a:r>
            <a:rPr lang="en-US" altLang="zh-CN" sz="1400" b="0" i="0" dirty="0" smtClean="0">
              <a:latin typeface="Microsoft YaHei" charset="-122"/>
              <a:ea typeface="Microsoft YaHei" charset="-122"/>
              <a:cs typeface="Microsoft YaHei" charset="-122"/>
            </a:rPr>
            <a:t>IDL </a:t>
          </a:r>
          <a:r>
            <a:rPr lang="zh-CN" altLang="en-US" sz="1400" b="0" i="0" dirty="0" smtClean="0">
              <a:latin typeface="Microsoft YaHei" charset="-122"/>
              <a:ea typeface="Microsoft YaHei" charset="-122"/>
              <a:cs typeface="Microsoft YaHei" charset="-122"/>
            </a:rPr>
            <a:t>和 </a:t>
          </a:r>
          <a:r>
            <a:rPr lang="en-US" altLang="zh-CN" sz="1400" b="0" i="0" dirty="0" smtClean="0">
              <a:latin typeface="Microsoft YaHei" charset="-122"/>
              <a:ea typeface="Microsoft YaHei" charset="-122"/>
              <a:cs typeface="Microsoft YaHei" charset="-122"/>
            </a:rPr>
            <a:t>IDL </a:t>
          </a:r>
          <a:r>
            <a:rPr lang="zh-CN" altLang="en-US" sz="1400" b="0" i="0" dirty="0" smtClean="0">
              <a:latin typeface="Microsoft YaHei" charset="-122"/>
              <a:ea typeface="Microsoft YaHei" charset="-122"/>
              <a:cs typeface="Microsoft YaHei" charset="-122"/>
            </a:rPr>
            <a:t>编译器，这使得其对工程师非常友好。</a:t>
          </a:r>
          <a:endParaRPr lang="zh-CN" altLang="en-US" sz="1400" dirty="0">
            <a:latin typeface="Microsoft YaHei" charset="-122"/>
            <a:ea typeface="Microsoft YaHei" charset="-122"/>
            <a:cs typeface="Microsoft YaHei" charset="-122"/>
          </a:endParaRPr>
        </a:p>
      </dgm:t>
    </dgm:pt>
    <dgm:pt modelId="{F1CE32EE-9984-BA41-B6DF-A49428241E14}" type="parTrans" cxnId="{78CD9B65-E49C-8D49-BCF2-ACC0BC94C4B4}">
      <dgm:prSet/>
      <dgm:spPr/>
      <dgm:t>
        <a:bodyPr/>
        <a:lstStyle/>
        <a:p>
          <a:endParaRPr lang="zh-CN" altLang="en-US"/>
        </a:p>
      </dgm:t>
    </dgm:pt>
    <dgm:pt modelId="{E29EB77D-A1E3-1343-A336-D888009F9F09}" type="sibTrans" cxnId="{78CD9B65-E49C-8D49-BCF2-ACC0BC94C4B4}">
      <dgm:prSet/>
      <dgm:spPr/>
      <dgm:t>
        <a:bodyPr/>
        <a:lstStyle/>
        <a:p>
          <a:endParaRPr lang="zh-CN" altLang="en-US"/>
        </a:p>
      </dgm:t>
    </dgm:pt>
    <dgm:pt modelId="{7D9BBC76-60BF-3C4E-83A6-AE4161B94A6A}">
      <dgm:prSet custT="1"/>
      <dgm:spPr/>
      <dgm:t>
        <a:bodyPr/>
        <a:lstStyle/>
        <a:p>
          <a:r>
            <a:rPr lang="zh-CN" altLang="en-US" sz="1400" b="0" i="0" smtClean="0">
              <a:latin typeface="Microsoft YaHei" charset="-122"/>
              <a:ea typeface="Microsoft YaHei" charset="-122"/>
              <a:cs typeface="Microsoft YaHei" charset="-122"/>
            </a:rPr>
            <a:t>序列化数据非常简洁，紧凑，与 </a:t>
          </a:r>
          <a:r>
            <a:rPr lang="en-US" altLang="zh-CN" sz="1400" b="0" i="0" smtClean="0">
              <a:latin typeface="Microsoft YaHei" charset="-122"/>
              <a:ea typeface="Microsoft YaHei" charset="-122"/>
              <a:cs typeface="Microsoft YaHei" charset="-122"/>
            </a:rPr>
            <a:t>XML </a:t>
          </a:r>
          <a:r>
            <a:rPr lang="zh-CN" altLang="en-US" sz="1400" b="0" i="0" smtClean="0">
              <a:latin typeface="Microsoft YaHei" charset="-122"/>
              <a:ea typeface="Microsoft YaHei" charset="-122"/>
              <a:cs typeface="Microsoft YaHei" charset="-122"/>
            </a:rPr>
            <a:t>相比，其序列化之后的数据量约为 </a:t>
          </a:r>
          <a:r>
            <a:rPr lang="en-US" altLang="zh-CN" sz="1400" b="0" i="0" smtClean="0">
              <a:latin typeface="Microsoft YaHei" charset="-122"/>
              <a:ea typeface="Microsoft YaHei" charset="-122"/>
              <a:cs typeface="Microsoft YaHei" charset="-122"/>
            </a:rPr>
            <a:t>1/3 </a:t>
          </a:r>
          <a:r>
            <a:rPr lang="zh-CN" altLang="en-US" sz="1400" b="0" i="0" smtClean="0">
              <a:latin typeface="Microsoft YaHei" charset="-122"/>
              <a:ea typeface="Microsoft YaHei" charset="-122"/>
              <a:cs typeface="Microsoft YaHei" charset="-122"/>
            </a:rPr>
            <a:t>到 </a:t>
          </a:r>
          <a:r>
            <a:rPr lang="en-US" altLang="zh-CN" sz="1400" b="0" i="0" smtClean="0">
              <a:latin typeface="Microsoft YaHei" charset="-122"/>
              <a:ea typeface="Microsoft YaHei" charset="-122"/>
              <a:cs typeface="Microsoft YaHei" charset="-122"/>
            </a:rPr>
            <a:t>1/10</a:t>
          </a:r>
          <a:r>
            <a:rPr lang="zh-CN" altLang="en-US" sz="1400" b="0" i="0" smtClean="0">
              <a:latin typeface="Microsoft YaHei" charset="-122"/>
              <a:ea typeface="Microsoft YaHei" charset="-122"/>
              <a:cs typeface="Microsoft YaHei" charset="-122"/>
            </a:rPr>
            <a:t>。</a:t>
          </a:r>
          <a:endParaRPr lang="zh-CN" altLang="en-US" sz="1400" b="0" i="0">
            <a:latin typeface="Microsoft YaHei" charset="-122"/>
            <a:ea typeface="Microsoft YaHei" charset="-122"/>
            <a:cs typeface="Microsoft YaHei" charset="-122"/>
          </a:endParaRPr>
        </a:p>
      </dgm:t>
    </dgm:pt>
    <dgm:pt modelId="{C8C27D17-B35F-D746-8A30-54BA7C8CD5E3}" type="parTrans" cxnId="{3765284F-C48A-D945-8947-1C25EBAA3290}">
      <dgm:prSet/>
      <dgm:spPr/>
      <dgm:t>
        <a:bodyPr/>
        <a:lstStyle/>
        <a:p>
          <a:endParaRPr lang="zh-CN" altLang="en-US"/>
        </a:p>
      </dgm:t>
    </dgm:pt>
    <dgm:pt modelId="{CD3A6137-D5DB-424A-884F-CF94F841B9BB}" type="sibTrans" cxnId="{3765284F-C48A-D945-8947-1C25EBAA3290}">
      <dgm:prSet/>
      <dgm:spPr/>
      <dgm:t>
        <a:bodyPr/>
        <a:lstStyle/>
        <a:p>
          <a:endParaRPr lang="zh-CN" altLang="en-US"/>
        </a:p>
      </dgm:t>
    </dgm:pt>
    <dgm:pt modelId="{F0E7453F-8230-F24C-915B-1C3DDCA0947A}">
      <dgm:prSet custT="1"/>
      <dgm:spPr/>
      <dgm:t>
        <a:bodyPr/>
        <a:lstStyle/>
        <a:p>
          <a:r>
            <a:rPr lang="zh-CN" altLang="en-US" sz="1400" b="0" i="0" smtClean="0">
              <a:latin typeface="Microsoft YaHei" charset="-122"/>
              <a:ea typeface="Microsoft YaHei" charset="-122"/>
              <a:cs typeface="Microsoft YaHei" charset="-122"/>
            </a:rPr>
            <a:t>解析速度非常快，比对应的 </a:t>
          </a:r>
          <a:r>
            <a:rPr lang="en-US" altLang="zh-CN" sz="1400" b="0" i="0" smtClean="0">
              <a:latin typeface="Microsoft YaHei" charset="-122"/>
              <a:ea typeface="Microsoft YaHei" charset="-122"/>
              <a:cs typeface="Microsoft YaHei" charset="-122"/>
            </a:rPr>
            <a:t>XML </a:t>
          </a:r>
          <a:r>
            <a:rPr lang="zh-CN" altLang="en-US" sz="1400" b="0" i="0" smtClean="0">
              <a:latin typeface="Microsoft YaHei" charset="-122"/>
              <a:ea typeface="Microsoft YaHei" charset="-122"/>
              <a:cs typeface="Microsoft YaHei" charset="-122"/>
            </a:rPr>
            <a:t>快约 </a:t>
          </a:r>
          <a:r>
            <a:rPr lang="en-US" altLang="zh-CN" sz="1400" b="0" i="0" smtClean="0">
              <a:latin typeface="Microsoft YaHei" charset="-122"/>
              <a:ea typeface="Microsoft YaHei" charset="-122"/>
              <a:cs typeface="Microsoft YaHei" charset="-122"/>
            </a:rPr>
            <a:t>20-100 </a:t>
          </a:r>
          <a:r>
            <a:rPr lang="zh-CN" altLang="en-US" sz="1400" b="0" i="0" smtClean="0">
              <a:latin typeface="Microsoft YaHei" charset="-122"/>
              <a:ea typeface="Microsoft YaHei" charset="-122"/>
              <a:cs typeface="Microsoft YaHei" charset="-122"/>
            </a:rPr>
            <a:t>倍。</a:t>
          </a:r>
          <a:endParaRPr lang="zh-CN" altLang="en-US" sz="1400" b="0" i="0">
            <a:latin typeface="Microsoft YaHei" charset="-122"/>
            <a:ea typeface="Microsoft YaHei" charset="-122"/>
            <a:cs typeface="Microsoft YaHei" charset="-122"/>
          </a:endParaRPr>
        </a:p>
      </dgm:t>
    </dgm:pt>
    <dgm:pt modelId="{0163F40A-6081-FD46-8427-22A63DFFFEF8}" type="parTrans" cxnId="{710CCF14-9E63-2A43-BA66-A2B5D71675A2}">
      <dgm:prSet/>
      <dgm:spPr/>
      <dgm:t>
        <a:bodyPr/>
        <a:lstStyle/>
        <a:p>
          <a:endParaRPr lang="zh-CN" altLang="en-US"/>
        </a:p>
      </dgm:t>
    </dgm:pt>
    <dgm:pt modelId="{ED4A4F13-2B80-474B-84BC-9A3A0D7DA349}" type="sibTrans" cxnId="{710CCF14-9E63-2A43-BA66-A2B5D71675A2}">
      <dgm:prSet/>
      <dgm:spPr/>
      <dgm:t>
        <a:bodyPr/>
        <a:lstStyle/>
        <a:p>
          <a:endParaRPr lang="zh-CN" altLang="en-US"/>
        </a:p>
      </dgm:t>
    </dgm:pt>
    <dgm:pt modelId="{6135B8CF-13C5-F64B-81BC-B24BCDBDFF8B}">
      <dgm:prSet custT="1"/>
      <dgm:spPr/>
      <dgm:t>
        <a:bodyPr/>
        <a:lstStyle/>
        <a:p>
          <a:r>
            <a:rPr lang="zh-CN" altLang="en-US" sz="1400" b="0" i="0" dirty="0" smtClean="0">
              <a:latin typeface="Microsoft YaHei" charset="-122"/>
              <a:ea typeface="Microsoft YaHei" charset="-122"/>
              <a:cs typeface="Microsoft YaHei" charset="-122"/>
            </a:rPr>
            <a:t>提供了非常友好的动态库，使用非常简介，反序列化只需要一行代码。</a:t>
          </a:r>
          <a:endParaRPr lang="zh-CN" altLang="en-US" sz="1400" b="0" i="0" dirty="0">
            <a:latin typeface="Microsoft YaHei" charset="-122"/>
            <a:ea typeface="Microsoft YaHei" charset="-122"/>
            <a:cs typeface="Microsoft YaHei" charset="-122"/>
          </a:endParaRPr>
        </a:p>
      </dgm:t>
    </dgm:pt>
    <dgm:pt modelId="{1E48F715-5357-8E41-B305-7F90802860B0}" type="parTrans" cxnId="{A16679A6-19D4-3549-8420-BAB8C3724576}">
      <dgm:prSet/>
      <dgm:spPr/>
      <dgm:t>
        <a:bodyPr/>
        <a:lstStyle/>
        <a:p>
          <a:endParaRPr lang="zh-CN" altLang="en-US"/>
        </a:p>
      </dgm:t>
    </dgm:pt>
    <dgm:pt modelId="{6B17A2E3-1555-D04D-8C28-15FA61C132E8}" type="sibTrans" cxnId="{A16679A6-19D4-3549-8420-BAB8C3724576}">
      <dgm:prSet/>
      <dgm:spPr/>
      <dgm:t>
        <a:bodyPr/>
        <a:lstStyle/>
        <a:p>
          <a:endParaRPr lang="zh-CN" altLang="en-US"/>
        </a:p>
      </dgm:t>
    </dgm:pt>
    <dgm:pt modelId="{6B1E1030-48C7-2740-97E4-28C16AA376C2}" type="pres">
      <dgm:prSet presAssocID="{1A9BD4D2-6CED-E643-A4BF-1F78E005956C}" presName="Name0" presStyleCnt="0">
        <dgm:presLayoutVars>
          <dgm:dir/>
          <dgm:animLvl val="lvl"/>
          <dgm:resizeHandles val="exact"/>
        </dgm:presLayoutVars>
      </dgm:prSet>
      <dgm:spPr/>
      <dgm:t>
        <a:bodyPr/>
        <a:lstStyle/>
        <a:p>
          <a:endParaRPr lang="zh-CN" altLang="en-US"/>
        </a:p>
      </dgm:t>
    </dgm:pt>
    <dgm:pt modelId="{EB6B88BE-E415-1B4C-942B-66E3E1CA39C3}" type="pres">
      <dgm:prSet presAssocID="{E9DD6DE1-9A23-CA4F-9807-99E61F409E73}" presName="composite" presStyleCnt="0"/>
      <dgm:spPr/>
    </dgm:pt>
    <dgm:pt modelId="{76256A8C-282F-5946-933B-4995F5BF50A2}" type="pres">
      <dgm:prSet presAssocID="{E9DD6DE1-9A23-CA4F-9807-99E61F409E73}" presName="parTx" presStyleLbl="alignNode1" presStyleIdx="0" presStyleCnt="3">
        <dgm:presLayoutVars>
          <dgm:chMax val="0"/>
          <dgm:chPref val="0"/>
          <dgm:bulletEnabled val="1"/>
        </dgm:presLayoutVars>
      </dgm:prSet>
      <dgm:spPr/>
      <dgm:t>
        <a:bodyPr/>
        <a:lstStyle/>
        <a:p>
          <a:endParaRPr lang="zh-CN" altLang="en-US"/>
        </a:p>
      </dgm:t>
    </dgm:pt>
    <dgm:pt modelId="{D7700603-65AD-5343-89CC-D96873BB1DCA}" type="pres">
      <dgm:prSet presAssocID="{E9DD6DE1-9A23-CA4F-9807-99E61F409E73}" presName="desTx" presStyleLbl="alignAccFollowNode1" presStyleIdx="0" presStyleCnt="3">
        <dgm:presLayoutVars>
          <dgm:bulletEnabled val="1"/>
        </dgm:presLayoutVars>
      </dgm:prSet>
      <dgm:spPr/>
      <dgm:t>
        <a:bodyPr/>
        <a:lstStyle/>
        <a:p>
          <a:endParaRPr lang="zh-CN" altLang="en-US"/>
        </a:p>
      </dgm:t>
    </dgm:pt>
    <dgm:pt modelId="{A65BE692-E35E-F247-8845-E402157B31E3}" type="pres">
      <dgm:prSet presAssocID="{59783631-FD2A-9B4B-90A4-8A36F5A7AB83}" presName="space" presStyleCnt="0"/>
      <dgm:spPr/>
    </dgm:pt>
    <dgm:pt modelId="{17E93F4E-4C07-5948-A889-50271702BB37}" type="pres">
      <dgm:prSet presAssocID="{67C79988-E8B6-3646-A777-662B1991A49C}" presName="composite" presStyleCnt="0"/>
      <dgm:spPr/>
    </dgm:pt>
    <dgm:pt modelId="{78FBDC4C-CB4E-E849-ACE8-6B5A68E42EE9}" type="pres">
      <dgm:prSet presAssocID="{67C79988-E8B6-3646-A777-662B1991A49C}" presName="parTx" presStyleLbl="alignNode1" presStyleIdx="1" presStyleCnt="3">
        <dgm:presLayoutVars>
          <dgm:chMax val="0"/>
          <dgm:chPref val="0"/>
          <dgm:bulletEnabled val="1"/>
        </dgm:presLayoutVars>
      </dgm:prSet>
      <dgm:spPr/>
      <dgm:t>
        <a:bodyPr/>
        <a:lstStyle/>
        <a:p>
          <a:endParaRPr lang="zh-CN" altLang="en-US"/>
        </a:p>
      </dgm:t>
    </dgm:pt>
    <dgm:pt modelId="{4F825921-1F85-9946-8019-668B0FE93302}" type="pres">
      <dgm:prSet presAssocID="{67C79988-E8B6-3646-A777-662B1991A49C}" presName="desTx" presStyleLbl="alignAccFollowNode1" presStyleIdx="1" presStyleCnt="3">
        <dgm:presLayoutVars>
          <dgm:bulletEnabled val="1"/>
        </dgm:presLayoutVars>
      </dgm:prSet>
      <dgm:spPr/>
      <dgm:t>
        <a:bodyPr/>
        <a:lstStyle/>
        <a:p>
          <a:endParaRPr lang="zh-CN" altLang="en-US"/>
        </a:p>
      </dgm:t>
    </dgm:pt>
    <dgm:pt modelId="{D5C166CE-6C9A-284A-84B8-CB790097CB06}" type="pres">
      <dgm:prSet presAssocID="{64C0460E-873C-C944-A97E-DA749E701EB6}" presName="space" presStyleCnt="0"/>
      <dgm:spPr/>
    </dgm:pt>
    <dgm:pt modelId="{0E9EE15E-F807-3D4D-A2A2-20405C8DA549}" type="pres">
      <dgm:prSet presAssocID="{5B980B78-6261-0648-8D42-045F886445D1}" presName="composite" presStyleCnt="0"/>
      <dgm:spPr/>
    </dgm:pt>
    <dgm:pt modelId="{954E1837-F2EE-C949-882D-E58802277992}" type="pres">
      <dgm:prSet presAssocID="{5B980B78-6261-0648-8D42-045F886445D1}" presName="parTx" presStyleLbl="alignNode1" presStyleIdx="2" presStyleCnt="3">
        <dgm:presLayoutVars>
          <dgm:chMax val="0"/>
          <dgm:chPref val="0"/>
          <dgm:bulletEnabled val="1"/>
        </dgm:presLayoutVars>
      </dgm:prSet>
      <dgm:spPr/>
      <dgm:t>
        <a:bodyPr/>
        <a:lstStyle/>
        <a:p>
          <a:endParaRPr lang="zh-CN" altLang="en-US"/>
        </a:p>
      </dgm:t>
    </dgm:pt>
    <dgm:pt modelId="{9C446DA9-CF69-5649-A12D-A79667C803FB}" type="pres">
      <dgm:prSet presAssocID="{5B980B78-6261-0648-8D42-045F886445D1}" presName="desTx" presStyleLbl="alignAccFollowNode1" presStyleIdx="2" presStyleCnt="3">
        <dgm:presLayoutVars>
          <dgm:bulletEnabled val="1"/>
        </dgm:presLayoutVars>
      </dgm:prSet>
      <dgm:spPr/>
      <dgm:t>
        <a:bodyPr/>
        <a:lstStyle/>
        <a:p>
          <a:endParaRPr lang="zh-CN" altLang="en-US"/>
        </a:p>
      </dgm:t>
    </dgm:pt>
  </dgm:ptLst>
  <dgm:cxnLst>
    <dgm:cxn modelId="{9F95F052-55D1-AF4D-8C97-68B33C1C2CF0}" type="presOf" srcId="{CA3A5347-0505-FE49-99E9-D03F588C25BC}" destId="{D7700603-65AD-5343-89CC-D96873BB1DCA}" srcOrd="0" destOrd="2" presId="urn:microsoft.com/office/officeart/2005/8/layout/hList1"/>
    <dgm:cxn modelId="{6BF410AC-7A50-274B-B02D-F2C663C41E92}" srcId="{E9DD6DE1-9A23-CA4F-9807-99E61F409E73}" destId="{2DA0D63D-DC98-9C49-AC01-406B35767C2B}" srcOrd="0" destOrd="0" parTransId="{78C2EC96-F859-A943-827D-445A77DA3CD7}" sibTransId="{BF2E3024-81AC-6245-A813-E68841089E13}"/>
    <dgm:cxn modelId="{3765284F-C48A-D945-8947-1C25EBAA3290}" srcId="{5B980B78-6261-0648-8D42-045F886445D1}" destId="{7D9BBC76-60BF-3C4E-83A6-AE4161B94A6A}" srcOrd="1" destOrd="0" parTransId="{C8C27D17-B35F-D746-8A30-54BA7C8CD5E3}" sibTransId="{CD3A6137-D5DB-424A-884F-CF94F841B9BB}"/>
    <dgm:cxn modelId="{2C388462-67BA-824F-9D7A-77FA25DE54F9}" type="presOf" srcId="{E9DD6DE1-9A23-CA4F-9807-99E61F409E73}" destId="{76256A8C-282F-5946-933B-4995F5BF50A2}" srcOrd="0" destOrd="0" presId="urn:microsoft.com/office/officeart/2005/8/layout/hList1"/>
    <dgm:cxn modelId="{9766FD42-1989-1248-9478-9CBB77EB281A}" srcId="{1A9BD4D2-6CED-E643-A4BF-1F78E005956C}" destId="{E9DD6DE1-9A23-CA4F-9807-99E61F409E73}" srcOrd="0" destOrd="0" parTransId="{5A00747D-86D1-4842-9598-2936CCF75294}" sibTransId="{59783631-FD2A-9B4B-90A4-8A36F5A7AB83}"/>
    <dgm:cxn modelId="{13721FF0-01A8-F947-8171-B2751451B977}" type="presOf" srcId="{04F88D29-EFE4-084B-81B6-554B4DB13E62}" destId="{4F825921-1F85-9946-8019-668B0FE93302}" srcOrd="0" destOrd="1" presId="urn:microsoft.com/office/officeart/2005/8/layout/hList1"/>
    <dgm:cxn modelId="{1A49E883-8C08-6C41-82FA-E8521E1F134F}" type="presOf" srcId="{67C79988-E8B6-3646-A777-662B1991A49C}" destId="{78FBDC4C-CB4E-E849-ACE8-6B5A68E42EE9}" srcOrd="0" destOrd="0" presId="urn:microsoft.com/office/officeart/2005/8/layout/hList1"/>
    <dgm:cxn modelId="{92F0C307-97A5-0F46-A8D9-0027EAF108BA}" type="presOf" srcId="{86EEDAA2-FB4E-F24B-A32E-1ED42C5649FA}" destId="{4F825921-1F85-9946-8019-668B0FE93302}" srcOrd="0" destOrd="2" presId="urn:microsoft.com/office/officeart/2005/8/layout/hList1"/>
    <dgm:cxn modelId="{74060CA5-3C05-D04F-B247-3C88AE47ED22}" srcId="{E9DD6DE1-9A23-CA4F-9807-99E61F409E73}" destId="{A5C7A5F1-50D3-CA43-9104-1DFC3B70FD2C}" srcOrd="1" destOrd="0" parTransId="{EF47BCE7-3B6F-CC47-B36D-486898DC2EB0}" sibTransId="{391F98A4-0554-A14E-B66D-AD9AB7ABBF63}"/>
    <dgm:cxn modelId="{27A9BEF6-CD41-AB47-9BD1-C09A09C84F44}" srcId="{E9DD6DE1-9A23-CA4F-9807-99E61F409E73}" destId="{CA3A5347-0505-FE49-99E9-D03F588C25BC}" srcOrd="2" destOrd="0" parTransId="{C107634F-75D7-F34D-93C2-2B5A081A3973}" sibTransId="{81E29DC6-C95F-854D-8B8B-56D11864A155}"/>
    <dgm:cxn modelId="{8A1726F3-2BA8-854D-AA16-7B54493BCDD4}" srcId="{1A9BD4D2-6CED-E643-A4BF-1F78E005956C}" destId="{5B980B78-6261-0648-8D42-045F886445D1}" srcOrd="2" destOrd="0" parTransId="{F55FBA0F-FA11-F341-9397-1FA7129F444E}" sibTransId="{8F82CB60-9C59-B644-A561-DA5EA0FC688F}"/>
    <dgm:cxn modelId="{EFB528FB-84F0-7245-B225-37224AC951FE}" type="presOf" srcId="{75FC0DD4-6B11-E243-A339-E939EC85B356}" destId="{4F825921-1F85-9946-8019-668B0FE93302}" srcOrd="0" destOrd="0" presId="urn:microsoft.com/office/officeart/2005/8/layout/hList1"/>
    <dgm:cxn modelId="{A5465618-E09F-9B46-9F91-2A6EC52DAA74}" srcId="{67C79988-E8B6-3646-A777-662B1991A49C}" destId="{3A6EEDD7-5663-6848-8014-7FADFFED384B}" srcOrd="4" destOrd="0" parTransId="{D342B24F-D2F4-9948-ADDC-CB833D960B7D}" sibTransId="{8A84134A-E849-4545-99D6-9E98F755339B}"/>
    <dgm:cxn modelId="{7AEE4C97-E285-0740-88D1-AF0EE8E95CA5}" type="presOf" srcId="{7D9BBC76-60BF-3C4E-83A6-AE4161B94A6A}" destId="{9C446DA9-CF69-5649-A12D-A79667C803FB}" srcOrd="0" destOrd="1" presId="urn:microsoft.com/office/officeart/2005/8/layout/hList1"/>
    <dgm:cxn modelId="{92B75F80-42A3-7A47-B6FD-2D2FDA4BF0B7}" type="presOf" srcId="{5B980B78-6261-0648-8D42-045F886445D1}" destId="{954E1837-F2EE-C949-882D-E58802277992}" srcOrd="0" destOrd="0" presId="urn:microsoft.com/office/officeart/2005/8/layout/hList1"/>
    <dgm:cxn modelId="{CA9B5977-CA9F-014A-8587-A5ED7D84B564}" type="presOf" srcId="{2DA0D63D-DC98-9C49-AC01-406B35767C2B}" destId="{D7700603-65AD-5343-89CC-D96873BB1DCA}" srcOrd="0" destOrd="0" presId="urn:microsoft.com/office/officeart/2005/8/layout/hList1"/>
    <dgm:cxn modelId="{F1172452-9C21-3640-878B-D82FB736F6CC}" srcId="{67C79988-E8B6-3646-A777-662B1991A49C}" destId="{04F88D29-EFE4-084B-81B6-554B4DB13E62}" srcOrd="1" destOrd="0" parTransId="{5C76E98B-42DB-D34E-BD02-BD33A6189A8F}" sibTransId="{27ECC5BC-56F6-864C-AABA-51B84BDF26B8}"/>
    <dgm:cxn modelId="{0D28EB89-AC9C-544F-B992-C0D9AA528A28}" srcId="{67C79988-E8B6-3646-A777-662B1991A49C}" destId="{86EEDAA2-FB4E-F24B-A32E-1ED42C5649FA}" srcOrd="2" destOrd="0" parTransId="{5CD26308-1105-1B48-8601-2C2948DD2BF1}" sibTransId="{B1E8B518-BDFA-6D44-9617-032B6F589C67}"/>
    <dgm:cxn modelId="{0F1E9C7B-354C-AC4B-9CDF-04C83D4BA004}" srcId="{67C79988-E8B6-3646-A777-662B1991A49C}" destId="{75FC0DD4-6B11-E243-A339-E939EC85B356}" srcOrd="0" destOrd="0" parTransId="{284EA5DF-8AD5-6349-A8F3-324409D401DA}" sibTransId="{F59EC86D-B545-C842-8156-F054CFAE3F8C}"/>
    <dgm:cxn modelId="{1319FDC8-4B5D-B74E-AFCF-52622AFEDF9E}" type="presOf" srcId="{6135B8CF-13C5-F64B-81BC-B24BCDBDFF8B}" destId="{9C446DA9-CF69-5649-A12D-A79667C803FB}" srcOrd="0" destOrd="3" presId="urn:microsoft.com/office/officeart/2005/8/layout/hList1"/>
    <dgm:cxn modelId="{48AC4D47-F793-C645-ADE1-56FC91FEB3AC}" type="presOf" srcId="{A62772F3-801A-8344-8063-CF4B7110A62F}" destId="{4F825921-1F85-9946-8019-668B0FE93302}" srcOrd="0" destOrd="3" presId="urn:microsoft.com/office/officeart/2005/8/layout/hList1"/>
    <dgm:cxn modelId="{918FED3E-81CC-6F45-B0AB-C957C6D6B098}" srcId="{67C79988-E8B6-3646-A777-662B1991A49C}" destId="{A62772F3-801A-8344-8063-CF4B7110A62F}" srcOrd="3" destOrd="0" parTransId="{2334BED0-6202-F141-8270-29E18947C738}" sibTransId="{63F67902-FB1B-EC49-AA50-7F3714B27C75}"/>
    <dgm:cxn modelId="{58561ABA-1A94-6C42-A54F-C3D8BEBBB40C}" type="presOf" srcId="{F0E7453F-8230-F24C-915B-1C3DDCA0947A}" destId="{9C446DA9-CF69-5649-A12D-A79667C803FB}" srcOrd="0" destOrd="2" presId="urn:microsoft.com/office/officeart/2005/8/layout/hList1"/>
    <dgm:cxn modelId="{A16679A6-19D4-3549-8420-BAB8C3724576}" srcId="{5B980B78-6261-0648-8D42-045F886445D1}" destId="{6135B8CF-13C5-F64B-81BC-B24BCDBDFF8B}" srcOrd="3" destOrd="0" parTransId="{1E48F715-5357-8E41-B305-7F90802860B0}" sibTransId="{6B17A2E3-1555-D04D-8C28-15FA61C132E8}"/>
    <dgm:cxn modelId="{E2B1B5F9-53EF-4848-A399-5A27308A7BB3}" type="presOf" srcId="{3197F89E-11F8-4A41-A802-1C8CF199F635}" destId="{9C446DA9-CF69-5649-A12D-A79667C803FB}" srcOrd="0" destOrd="0" presId="urn:microsoft.com/office/officeart/2005/8/layout/hList1"/>
    <dgm:cxn modelId="{BD69EA5C-FA87-324F-AB53-2D76DABDDBB0}" srcId="{1A9BD4D2-6CED-E643-A4BF-1F78E005956C}" destId="{67C79988-E8B6-3646-A777-662B1991A49C}" srcOrd="1" destOrd="0" parTransId="{39B0F4C8-9770-9D49-9F23-F8468FDBFFD4}" sibTransId="{64C0460E-873C-C944-A97E-DA749E701EB6}"/>
    <dgm:cxn modelId="{78CD9B65-E49C-8D49-BCF2-ACC0BC94C4B4}" srcId="{5B980B78-6261-0648-8D42-045F886445D1}" destId="{3197F89E-11F8-4A41-A802-1C8CF199F635}" srcOrd="0" destOrd="0" parTransId="{F1CE32EE-9984-BA41-B6DF-A49428241E14}" sibTransId="{E29EB77D-A1E3-1343-A336-D888009F9F09}"/>
    <dgm:cxn modelId="{710CCF14-9E63-2A43-BA66-A2B5D71675A2}" srcId="{5B980B78-6261-0648-8D42-045F886445D1}" destId="{F0E7453F-8230-F24C-915B-1C3DDCA0947A}" srcOrd="2" destOrd="0" parTransId="{0163F40A-6081-FD46-8427-22A63DFFFEF8}" sibTransId="{ED4A4F13-2B80-474B-84BC-9A3A0D7DA349}"/>
    <dgm:cxn modelId="{E40FA84C-CEEE-9B45-A2A3-37A09E4E80E8}" type="presOf" srcId="{A5C7A5F1-50D3-CA43-9104-1DFC3B70FD2C}" destId="{D7700603-65AD-5343-89CC-D96873BB1DCA}" srcOrd="0" destOrd="1" presId="urn:microsoft.com/office/officeart/2005/8/layout/hList1"/>
    <dgm:cxn modelId="{306FF906-E25C-534B-8C13-2E651F120675}" type="presOf" srcId="{1A9BD4D2-6CED-E643-A4BF-1F78E005956C}" destId="{6B1E1030-48C7-2740-97E4-28C16AA376C2}" srcOrd="0" destOrd="0" presId="urn:microsoft.com/office/officeart/2005/8/layout/hList1"/>
    <dgm:cxn modelId="{94867A1F-0ADE-FA46-A5C5-E15CC6252277}" type="presOf" srcId="{3A6EEDD7-5663-6848-8014-7FADFFED384B}" destId="{4F825921-1F85-9946-8019-668B0FE93302}" srcOrd="0" destOrd="4" presId="urn:microsoft.com/office/officeart/2005/8/layout/hList1"/>
    <dgm:cxn modelId="{EEAC2ECB-1A2D-3740-9FDC-3BF3D2B65295}" type="presParOf" srcId="{6B1E1030-48C7-2740-97E4-28C16AA376C2}" destId="{EB6B88BE-E415-1B4C-942B-66E3E1CA39C3}" srcOrd="0" destOrd="0" presId="urn:microsoft.com/office/officeart/2005/8/layout/hList1"/>
    <dgm:cxn modelId="{F94479DC-4A5F-6B45-9BB0-A31F96559148}" type="presParOf" srcId="{EB6B88BE-E415-1B4C-942B-66E3E1CA39C3}" destId="{76256A8C-282F-5946-933B-4995F5BF50A2}" srcOrd="0" destOrd="0" presId="urn:microsoft.com/office/officeart/2005/8/layout/hList1"/>
    <dgm:cxn modelId="{A647F6D7-697E-0545-B8A7-DFB9B003157D}" type="presParOf" srcId="{EB6B88BE-E415-1B4C-942B-66E3E1CA39C3}" destId="{D7700603-65AD-5343-89CC-D96873BB1DCA}" srcOrd="1" destOrd="0" presId="urn:microsoft.com/office/officeart/2005/8/layout/hList1"/>
    <dgm:cxn modelId="{3A031A5B-9554-F54C-9CF7-7F44DC982903}" type="presParOf" srcId="{6B1E1030-48C7-2740-97E4-28C16AA376C2}" destId="{A65BE692-E35E-F247-8845-E402157B31E3}" srcOrd="1" destOrd="0" presId="urn:microsoft.com/office/officeart/2005/8/layout/hList1"/>
    <dgm:cxn modelId="{2FE22456-F9DD-064D-B15F-A824055DBAC3}" type="presParOf" srcId="{6B1E1030-48C7-2740-97E4-28C16AA376C2}" destId="{17E93F4E-4C07-5948-A889-50271702BB37}" srcOrd="2" destOrd="0" presId="urn:microsoft.com/office/officeart/2005/8/layout/hList1"/>
    <dgm:cxn modelId="{78D81A86-7D96-A342-B304-EEE14688E839}" type="presParOf" srcId="{17E93F4E-4C07-5948-A889-50271702BB37}" destId="{78FBDC4C-CB4E-E849-ACE8-6B5A68E42EE9}" srcOrd="0" destOrd="0" presId="urn:microsoft.com/office/officeart/2005/8/layout/hList1"/>
    <dgm:cxn modelId="{52C25FFF-1ECE-B14E-B7A9-883F742F95E0}" type="presParOf" srcId="{17E93F4E-4C07-5948-A889-50271702BB37}" destId="{4F825921-1F85-9946-8019-668B0FE93302}" srcOrd="1" destOrd="0" presId="urn:microsoft.com/office/officeart/2005/8/layout/hList1"/>
    <dgm:cxn modelId="{30E86F26-94E4-394B-9944-4BECA304A6CC}" type="presParOf" srcId="{6B1E1030-48C7-2740-97E4-28C16AA376C2}" destId="{D5C166CE-6C9A-284A-84B8-CB790097CB06}" srcOrd="3" destOrd="0" presId="urn:microsoft.com/office/officeart/2005/8/layout/hList1"/>
    <dgm:cxn modelId="{FD7C06AB-EC6F-114F-912A-71E9191FE4F9}" type="presParOf" srcId="{6B1E1030-48C7-2740-97E4-28C16AA376C2}" destId="{0E9EE15E-F807-3D4D-A2A2-20405C8DA549}" srcOrd="4" destOrd="0" presId="urn:microsoft.com/office/officeart/2005/8/layout/hList1"/>
    <dgm:cxn modelId="{50259716-ED42-D249-BB90-460B98818DD5}" type="presParOf" srcId="{0E9EE15E-F807-3D4D-A2A2-20405C8DA549}" destId="{954E1837-F2EE-C949-882D-E58802277992}" srcOrd="0" destOrd="0" presId="urn:microsoft.com/office/officeart/2005/8/layout/hList1"/>
    <dgm:cxn modelId="{FDE11509-8F84-9147-A03A-FCC0A0A948B2}" type="presParOf" srcId="{0E9EE15E-F807-3D4D-A2A2-20405C8DA549}" destId="{9C446DA9-CF69-5649-A12D-A79667C803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D1BE03-286A-1749-A90E-2EBD86ADC9A6}" type="doc">
      <dgm:prSet loTypeId="urn:microsoft.com/office/officeart/2005/8/layout/radial5" loCatId="process" qsTypeId="urn:microsoft.com/office/officeart/2005/8/quickstyle/simple4" qsCatId="simple" csTypeId="urn:microsoft.com/office/officeart/2005/8/colors/colorful1" csCatId="colorful" phldr="1"/>
      <dgm:spPr/>
      <dgm:t>
        <a:bodyPr/>
        <a:lstStyle/>
        <a:p>
          <a:endParaRPr lang="zh-CN" altLang="en-US"/>
        </a:p>
      </dgm:t>
    </dgm:pt>
    <dgm:pt modelId="{498F6260-F299-0443-BAE7-283169BD7D52}">
      <dgm:prSet phldrT="[文本]"/>
      <dgm:spPr/>
      <dgm:t>
        <a:bodyPr/>
        <a:lstStyle/>
        <a:p>
          <a:r>
            <a:rPr lang="en-US" altLang="zh-CN" dirty="0" smtClean="0"/>
            <a:t>DUBBO</a:t>
          </a:r>
          <a:endParaRPr lang="zh-CN" altLang="en-US" dirty="0"/>
        </a:p>
      </dgm:t>
    </dgm:pt>
    <dgm:pt modelId="{328F171D-69C1-7849-A16A-6C087579C4F2}" type="parTrans" cxnId="{8F4C3E43-570B-2041-90D9-A6CB53E8E9D4}">
      <dgm:prSet/>
      <dgm:spPr/>
      <dgm:t>
        <a:bodyPr/>
        <a:lstStyle/>
        <a:p>
          <a:endParaRPr lang="zh-CN" altLang="en-US"/>
        </a:p>
      </dgm:t>
    </dgm:pt>
    <dgm:pt modelId="{81954831-3620-8B4B-965A-21482B9F8033}" type="sibTrans" cxnId="{8F4C3E43-570B-2041-90D9-A6CB53E8E9D4}">
      <dgm:prSet/>
      <dgm:spPr/>
      <dgm:t>
        <a:bodyPr/>
        <a:lstStyle/>
        <a:p>
          <a:endParaRPr lang="zh-CN" altLang="en-US"/>
        </a:p>
      </dgm:t>
    </dgm:pt>
    <dgm:pt modelId="{7A610F72-1E32-0B45-84DC-67B69F758282}">
      <dgm:prSet phldrT="[文本]"/>
      <dgm:spPr/>
      <dgm:t>
        <a:bodyPr/>
        <a:lstStyle/>
        <a:p>
          <a:r>
            <a:rPr lang="en-US" altLang="zh-CN" dirty="0" smtClean="0"/>
            <a:t>A</a:t>
          </a:r>
          <a:endParaRPr lang="zh-CN" altLang="en-US" dirty="0"/>
        </a:p>
      </dgm:t>
    </dgm:pt>
    <dgm:pt modelId="{4AB1E554-D34E-6A41-A6E1-C5C93E59FF0F}" type="parTrans" cxnId="{5BCC52A0-38A5-9449-AAFB-3BD008B806FA}">
      <dgm:prSet/>
      <dgm:spPr/>
      <dgm:t>
        <a:bodyPr/>
        <a:lstStyle/>
        <a:p>
          <a:endParaRPr lang="zh-CN" altLang="en-US"/>
        </a:p>
      </dgm:t>
    </dgm:pt>
    <dgm:pt modelId="{174A5FBA-AB06-4E48-BD43-795ED2F8510B}" type="sibTrans" cxnId="{5BCC52A0-38A5-9449-AAFB-3BD008B806FA}">
      <dgm:prSet/>
      <dgm:spPr/>
      <dgm:t>
        <a:bodyPr/>
        <a:lstStyle/>
        <a:p>
          <a:endParaRPr lang="zh-CN" altLang="en-US"/>
        </a:p>
      </dgm:t>
    </dgm:pt>
    <dgm:pt modelId="{7E840A87-7246-6244-82BA-E59CB71E63C0}">
      <dgm:prSet phldrT="[文本]"/>
      <dgm:spPr/>
      <dgm:t>
        <a:bodyPr/>
        <a:lstStyle/>
        <a:p>
          <a:r>
            <a:rPr lang="en-US" altLang="zh-CN" dirty="0" smtClean="0"/>
            <a:t>B</a:t>
          </a:r>
          <a:endParaRPr lang="zh-CN" altLang="en-US" dirty="0"/>
        </a:p>
      </dgm:t>
    </dgm:pt>
    <dgm:pt modelId="{E57352E5-A27E-9E4F-928B-41A944871B0B}" type="parTrans" cxnId="{AA0551FC-FCF6-0545-9F6E-5C0F15553915}">
      <dgm:prSet/>
      <dgm:spPr/>
      <dgm:t>
        <a:bodyPr/>
        <a:lstStyle/>
        <a:p>
          <a:endParaRPr lang="zh-CN" altLang="en-US"/>
        </a:p>
      </dgm:t>
    </dgm:pt>
    <dgm:pt modelId="{B9D46003-7537-4948-946B-6A9E441F872B}" type="sibTrans" cxnId="{AA0551FC-FCF6-0545-9F6E-5C0F15553915}">
      <dgm:prSet/>
      <dgm:spPr/>
      <dgm:t>
        <a:bodyPr/>
        <a:lstStyle/>
        <a:p>
          <a:endParaRPr lang="zh-CN" altLang="en-US"/>
        </a:p>
      </dgm:t>
    </dgm:pt>
    <dgm:pt modelId="{73BF607D-ADAA-F644-9335-70354B4065A0}">
      <dgm:prSet phldrT="[文本]"/>
      <dgm:spPr/>
      <dgm:t>
        <a:bodyPr/>
        <a:lstStyle/>
        <a:p>
          <a:r>
            <a:rPr lang="en-US" altLang="zh-CN" dirty="0" smtClean="0"/>
            <a:t>C</a:t>
          </a:r>
          <a:endParaRPr lang="zh-CN" altLang="en-US" dirty="0"/>
        </a:p>
      </dgm:t>
    </dgm:pt>
    <dgm:pt modelId="{87AC8592-94A3-D34A-81FD-52904285626C}" type="parTrans" cxnId="{9135A07E-A231-7E48-8AD1-9A67CCDFD963}">
      <dgm:prSet/>
      <dgm:spPr/>
      <dgm:t>
        <a:bodyPr/>
        <a:lstStyle/>
        <a:p>
          <a:endParaRPr lang="zh-CN" altLang="en-US"/>
        </a:p>
      </dgm:t>
    </dgm:pt>
    <dgm:pt modelId="{FE8905EA-8E55-D343-A253-6AEA08C8AC31}" type="sibTrans" cxnId="{9135A07E-A231-7E48-8AD1-9A67CCDFD963}">
      <dgm:prSet/>
      <dgm:spPr/>
      <dgm:t>
        <a:bodyPr/>
        <a:lstStyle/>
        <a:p>
          <a:endParaRPr lang="zh-CN" altLang="en-US"/>
        </a:p>
      </dgm:t>
    </dgm:pt>
    <dgm:pt modelId="{80B51BF3-E963-394E-8253-18D7011C974E}">
      <dgm:prSet phldrT="[文本]"/>
      <dgm:spPr/>
      <dgm:t>
        <a:bodyPr/>
        <a:lstStyle/>
        <a:p>
          <a:r>
            <a:rPr lang="en-US" altLang="zh-CN" dirty="0" smtClean="0"/>
            <a:t>D</a:t>
          </a:r>
          <a:endParaRPr lang="zh-CN" altLang="en-US" dirty="0"/>
        </a:p>
      </dgm:t>
    </dgm:pt>
    <dgm:pt modelId="{C744AB9E-4B05-2846-B50A-3BEE08F5757A}" type="parTrans" cxnId="{72D3E3A6-A6BA-9248-B80C-F4AC54E82086}">
      <dgm:prSet/>
      <dgm:spPr/>
      <dgm:t>
        <a:bodyPr/>
        <a:lstStyle/>
        <a:p>
          <a:endParaRPr lang="zh-CN" altLang="en-US"/>
        </a:p>
      </dgm:t>
    </dgm:pt>
    <dgm:pt modelId="{D9308883-CA84-6847-8C2C-64888C244FAA}" type="sibTrans" cxnId="{72D3E3A6-A6BA-9248-B80C-F4AC54E82086}">
      <dgm:prSet/>
      <dgm:spPr/>
      <dgm:t>
        <a:bodyPr/>
        <a:lstStyle/>
        <a:p>
          <a:endParaRPr lang="zh-CN" altLang="en-US"/>
        </a:p>
      </dgm:t>
    </dgm:pt>
    <dgm:pt modelId="{8BD1D8F2-1229-E249-9342-29BFF15F1D41}">
      <dgm:prSet phldrT="[文本]"/>
      <dgm:spPr/>
      <dgm:t>
        <a:bodyPr/>
        <a:lstStyle/>
        <a:p>
          <a:r>
            <a:rPr lang="en-US" altLang="zh-CN" dirty="0" smtClean="0"/>
            <a:t>E</a:t>
          </a:r>
          <a:endParaRPr lang="zh-CN" altLang="en-US" dirty="0"/>
        </a:p>
      </dgm:t>
    </dgm:pt>
    <dgm:pt modelId="{A764EDA8-C35E-EE41-8B4F-713685BC9A21}" type="parTrans" cxnId="{ADB25296-06F0-D84E-A00A-1CAF96CF20B5}">
      <dgm:prSet/>
      <dgm:spPr/>
      <dgm:t>
        <a:bodyPr/>
        <a:lstStyle/>
        <a:p>
          <a:endParaRPr lang="zh-CN" altLang="en-US"/>
        </a:p>
      </dgm:t>
    </dgm:pt>
    <dgm:pt modelId="{7117D1A4-AF36-A842-87B9-A78BD7513847}" type="sibTrans" cxnId="{ADB25296-06F0-D84E-A00A-1CAF96CF20B5}">
      <dgm:prSet/>
      <dgm:spPr/>
      <dgm:t>
        <a:bodyPr/>
        <a:lstStyle/>
        <a:p>
          <a:endParaRPr lang="zh-CN" altLang="en-US"/>
        </a:p>
      </dgm:t>
    </dgm:pt>
    <dgm:pt modelId="{BDAA4D87-70CE-294C-B32F-9F653848B04D}" type="pres">
      <dgm:prSet presAssocID="{83D1BE03-286A-1749-A90E-2EBD86ADC9A6}" presName="Name0" presStyleCnt="0">
        <dgm:presLayoutVars>
          <dgm:chMax val="1"/>
          <dgm:dir/>
          <dgm:animLvl val="ctr"/>
          <dgm:resizeHandles val="exact"/>
        </dgm:presLayoutVars>
      </dgm:prSet>
      <dgm:spPr/>
      <dgm:t>
        <a:bodyPr/>
        <a:lstStyle/>
        <a:p>
          <a:endParaRPr lang="zh-CN" altLang="en-US"/>
        </a:p>
      </dgm:t>
    </dgm:pt>
    <dgm:pt modelId="{26D506F5-4565-CF47-B155-2DEE322BCD50}" type="pres">
      <dgm:prSet presAssocID="{498F6260-F299-0443-BAE7-283169BD7D52}" presName="centerShape" presStyleLbl="node0" presStyleIdx="0" presStyleCnt="1"/>
      <dgm:spPr/>
      <dgm:t>
        <a:bodyPr/>
        <a:lstStyle/>
        <a:p>
          <a:endParaRPr lang="zh-CN" altLang="en-US"/>
        </a:p>
      </dgm:t>
    </dgm:pt>
    <dgm:pt modelId="{FFB0901C-6FAE-044B-853E-A9258DAABF89}" type="pres">
      <dgm:prSet presAssocID="{4AB1E554-D34E-6A41-A6E1-C5C93E59FF0F}" presName="parTrans" presStyleLbl="sibTrans2D1" presStyleIdx="0" presStyleCnt="5"/>
      <dgm:spPr/>
      <dgm:t>
        <a:bodyPr/>
        <a:lstStyle/>
        <a:p>
          <a:endParaRPr lang="zh-CN" altLang="en-US"/>
        </a:p>
      </dgm:t>
    </dgm:pt>
    <dgm:pt modelId="{D9D0B771-BD5B-184C-A1A0-BD13D7F0DA41}" type="pres">
      <dgm:prSet presAssocID="{4AB1E554-D34E-6A41-A6E1-C5C93E59FF0F}" presName="connectorText" presStyleLbl="sibTrans2D1" presStyleIdx="0" presStyleCnt="5"/>
      <dgm:spPr/>
      <dgm:t>
        <a:bodyPr/>
        <a:lstStyle/>
        <a:p>
          <a:endParaRPr lang="zh-CN" altLang="en-US"/>
        </a:p>
      </dgm:t>
    </dgm:pt>
    <dgm:pt modelId="{5E54A1BF-FD5A-4A4B-8214-811239A153AE}" type="pres">
      <dgm:prSet presAssocID="{7A610F72-1E32-0B45-84DC-67B69F758282}" presName="node" presStyleLbl="node1" presStyleIdx="0" presStyleCnt="5">
        <dgm:presLayoutVars>
          <dgm:bulletEnabled val="1"/>
        </dgm:presLayoutVars>
      </dgm:prSet>
      <dgm:spPr/>
      <dgm:t>
        <a:bodyPr/>
        <a:lstStyle/>
        <a:p>
          <a:endParaRPr lang="zh-CN" altLang="en-US"/>
        </a:p>
      </dgm:t>
    </dgm:pt>
    <dgm:pt modelId="{F06F8F09-5490-C442-AFF4-9A3CB667F6D4}" type="pres">
      <dgm:prSet presAssocID="{E57352E5-A27E-9E4F-928B-41A944871B0B}" presName="parTrans" presStyleLbl="sibTrans2D1" presStyleIdx="1" presStyleCnt="5"/>
      <dgm:spPr/>
      <dgm:t>
        <a:bodyPr/>
        <a:lstStyle/>
        <a:p>
          <a:endParaRPr lang="zh-CN" altLang="en-US"/>
        </a:p>
      </dgm:t>
    </dgm:pt>
    <dgm:pt modelId="{245D422F-BB3D-ED45-B310-C06BA8C3CCD8}" type="pres">
      <dgm:prSet presAssocID="{E57352E5-A27E-9E4F-928B-41A944871B0B}" presName="connectorText" presStyleLbl="sibTrans2D1" presStyleIdx="1" presStyleCnt="5"/>
      <dgm:spPr/>
      <dgm:t>
        <a:bodyPr/>
        <a:lstStyle/>
        <a:p>
          <a:endParaRPr lang="zh-CN" altLang="en-US"/>
        </a:p>
      </dgm:t>
    </dgm:pt>
    <dgm:pt modelId="{3CE4F932-2D17-6040-8383-ED194E5CC708}" type="pres">
      <dgm:prSet presAssocID="{7E840A87-7246-6244-82BA-E59CB71E63C0}" presName="node" presStyleLbl="node1" presStyleIdx="1" presStyleCnt="5">
        <dgm:presLayoutVars>
          <dgm:bulletEnabled val="1"/>
        </dgm:presLayoutVars>
      </dgm:prSet>
      <dgm:spPr/>
      <dgm:t>
        <a:bodyPr/>
        <a:lstStyle/>
        <a:p>
          <a:endParaRPr lang="zh-CN" altLang="en-US"/>
        </a:p>
      </dgm:t>
    </dgm:pt>
    <dgm:pt modelId="{609E6989-D880-A245-AAE6-8535B311AF0E}" type="pres">
      <dgm:prSet presAssocID="{87AC8592-94A3-D34A-81FD-52904285626C}" presName="parTrans" presStyleLbl="sibTrans2D1" presStyleIdx="2" presStyleCnt="5"/>
      <dgm:spPr/>
      <dgm:t>
        <a:bodyPr/>
        <a:lstStyle/>
        <a:p>
          <a:endParaRPr lang="zh-CN" altLang="en-US"/>
        </a:p>
      </dgm:t>
    </dgm:pt>
    <dgm:pt modelId="{A8137143-6212-3F4F-9A4F-459318D8FAD5}" type="pres">
      <dgm:prSet presAssocID="{87AC8592-94A3-D34A-81FD-52904285626C}" presName="connectorText" presStyleLbl="sibTrans2D1" presStyleIdx="2" presStyleCnt="5"/>
      <dgm:spPr/>
      <dgm:t>
        <a:bodyPr/>
        <a:lstStyle/>
        <a:p>
          <a:endParaRPr lang="zh-CN" altLang="en-US"/>
        </a:p>
      </dgm:t>
    </dgm:pt>
    <dgm:pt modelId="{5AB2C3E4-88A5-6242-9F5C-9248C2E3F5C6}" type="pres">
      <dgm:prSet presAssocID="{73BF607D-ADAA-F644-9335-70354B4065A0}" presName="node" presStyleLbl="node1" presStyleIdx="2" presStyleCnt="5">
        <dgm:presLayoutVars>
          <dgm:bulletEnabled val="1"/>
        </dgm:presLayoutVars>
      </dgm:prSet>
      <dgm:spPr/>
      <dgm:t>
        <a:bodyPr/>
        <a:lstStyle/>
        <a:p>
          <a:endParaRPr lang="zh-CN" altLang="en-US"/>
        </a:p>
      </dgm:t>
    </dgm:pt>
    <dgm:pt modelId="{A3958D14-FD30-4C49-BD38-260000600F28}" type="pres">
      <dgm:prSet presAssocID="{C744AB9E-4B05-2846-B50A-3BEE08F5757A}" presName="parTrans" presStyleLbl="sibTrans2D1" presStyleIdx="3" presStyleCnt="5"/>
      <dgm:spPr/>
      <dgm:t>
        <a:bodyPr/>
        <a:lstStyle/>
        <a:p>
          <a:endParaRPr lang="zh-CN" altLang="en-US"/>
        </a:p>
      </dgm:t>
    </dgm:pt>
    <dgm:pt modelId="{2A29FE74-67AE-7148-801E-3660D3C31724}" type="pres">
      <dgm:prSet presAssocID="{C744AB9E-4B05-2846-B50A-3BEE08F5757A}" presName="connectorText" presStyleLbl="sibTrans2D1" presStyleIdx="3" presStyleCnt="5"/>
      <dgm:spPr/>
      <dgm:t>
        <a:bodyPr/>
        <a:lstStyle/>
        <a:p>
          <a:endParaRPr lang="zh-CN" altLang="en-US"/>
        </a:p>
      </dgm:t>
    </dgm:pt>
    <dgm:pt modelId="{02FAE19B-158B-1F45-8880-1B8A3EF0513D}" type="pres">
      <dgm:prSet presAssocID="{80B51BF3-E963-394E-8253-18D7011C974E}" presName="node" presStyleLbl="node1" presStyleIdx="3" presStyleCnt="5">
        <dgm:presLayoutVars>
          <dgm:bulletEnabled val="1"/>
        </dgm:presLayoutVars>
      </dgm:prSet>
      <dgm:spPr/>
      <dgm:t>
        <a:bodyPr/>
        <a:lstStyle/>
        <a:p>
          <a:endParaRPr lang="zh-CN" altLang="en-US"/>
        </a:p>
      </dgm:t>
    </dgm:pt>
    <dgm:pt modelId="{81DFEE47-DB7E-254A-90C4-2FD6C8117DF5}" type="pres">
      <dgm:prSet presAssocID="{A764EDA8-C35E-EE41-8B4F-713685BC9A21}" presName="parTrans" presStyleLbl="sibTrans2D1" presStyleIdx="4" presStyleCnt="5"/>
      <dgm:spPr/>
      <dgm:t>
        <a:bodyPr/>
        <a:lstStyle/>
        <a:p>
          <a:endParaRPr lang="zh-CN" altLang="en-US"/>
        </a:p>
      </dgm:t>
    </dgm:pt>
    <dgm:pt modelId="{5376BBE8-724E-0F4B-938C-0AF9C0B1D7C7}" type="pres">
      <dgm:prSet presAssocID="{A764EDA8-C35E-EE41-8B4F-713685BC9A21}" presName="connectorText" presStyleLbl="sibTrans2D1" presStyleIdx="4" presStyleCnt="5"/>
      <dgm:spPr/>
      <dgm:t>
        <a:bodyPr/>
        <a:lstStyle/>
        <a:p>
          <a:endParaRPr lang="zh-CN" altLang="en-US"/>
        </a:p>
      </dgm:t>
    </dgm:pt>
    <dgm:pt modelId="{139B4F72-331D-3F47-BDD7-E92B7EB971A3}" type="pres">
      <dgm:prSet presAssocID="{8BD1D8F2-1229-E249-9342-29BFF15F1D41}" presName="node" presStyleLbl="node1" presStyleIdx="4" presStyleCnt="5">
        <dgm:presLayoutVars>
          <dgm:bulletEnabled val="1"/>
        </dgm:presLayoutVars>
      </dgm:prSet>
      <dgm:spPr/>
      <dgm:t>
        <a:bodyPr/>
        <a:lstStyle/>
        <a:p>
          <a:endParaRPr lang="zh-CN" altLang="en-US"/>
        </a:p>
      </dgm:t>
    </dgm:pt>
  </dgm:ptLst>
  <dgm:cxnLst>
    <dgm:cxn modelId="{ADB25296-06F0-D84E-A00A-1CAF96CF20B5}" srcId="{498F6260-F299-0443-BAE7-283169BD7D52}" destId="{8BD1D8F2-1229-E249-9342-29BFF15F1D41}" srcOrd="4" destOrd="0" parTransId="{A764EDA8-C35E-EE41-8B4F-713685BC9A21}" sibTransId="{7117D1A4-AF36-A842-87B9-A78BD7513847}"/>
    <dgm:cxn modelId="{30FC1BA5-C70B-7045-A70C-C2B095D42E4E}" type="presOf" srcId="{C744AB9E-4B05-2846-B50A-3BEE08F5757A}" destId="{A3958D14-FD30-4C49-BD38-260000600F28}" srcOrd="0" destOrd="0" presId="urn:microsoft.com/office/officeart/2005/8/layout/radial5"/>
    <dgm:cxn modelId="{8F4C3E43-570B-2041-90D9-A6CB53E8E9D4}" srcId="{83D1BE03-286A-1749-A90E-2EBD86ADC9A6}" destId="{498F6260-F299-0443-BAE7-283169BD7D52}" srcOrd="0" destOrd="0" parTransId="{328F171D-69C1-7849-A16A-6C087579C4F2}" sibTransId="{81954831-3620-8B4B-965A-21482B9F8033}"/>
    <dgm:cxn modelId="{E7C74F91-5FD1-414A-AA23-D19C6E3BAB74}" type="presOf" srcId="{4AB1E554-D34E-6A41-A6E1-C5C93E59FF0F}" destId="{FFB0901C-6FAE-044B-853E-A9258DAABF89}" srcOrd="0" destOrd="0" presId="urn:microsoft.com/office/officeart/2005/8/layout/radial5"/>
    <dgm:cxn modelId="{0BA529D6-1ECC-B348-BACD-AC716E847B9C}" type="presOf" srcId="{87AC8592-94A3-D34A-81FD-52904285626C}" destId="{609E6989-D880-A245-AAE6-8535B311AF0E}" srcOrd="0" destOrd="0" presId="urn:microsoft.com/office/officeart/2005/8/layout/radial5"/>
    <dgm:cxn modelId="{9B9CBD99-A26B-4647-A8CF-7F99F8CE1125}" type="presOf" srcId="{A764EDA8-C35E-EE41-8B4F-713685BC9A21}" destId="{5376BBE8-724E-0F4B-938C-0AF9C0B1D7C7}" srcOrd="1" destOrd="0" presId="urn:microsoft.com/office/officeart/2005/8/layout/radial5"/>
    <dgm:cxn modelId="{92A907E0-FFAD-0242-9D3C-A1345FA01AF7}" type="presOf" srcId="{4AB1E554-D34E-6A41-A6E1-C5C93E59FF0F}" destId="{D9D0B771-BD5B-184C-A1A0-BD13D7F0DA41}" srcOrd="1" destOrd="0" presId="urn:microsoft.com/office/officeart/2005/8/layout/radial5"/>
    <dgm:cxn modelId="{9135A07E-A231-7E48-8AD1-9A67CCDFD963}" srcId="{498F6260-F299-0443-BAE7-283169BD7D52}" destId="{73BF607D-ADAA-F644-9335-70354B4065A0}" srcOrd="2" destOrd="0" parTransId="{87AC8592-94A3-D34A-81FD-52904285626C}" sibTransId="{FE8905EA-8E55-D343-A253-6AEA08C8AC31}"/>
    <dgm:cxn modelId="{11587908-DBBB-4F44-B516-5B54788EC3CF}" type="presOf" srcId="{80B51BF3-E963-394E-8253-18D7011C974E}" destId="{02FAE19B-158B-1F45-8880-1B8A3EF0513D}" srcOrd="0" destOrd="0" presId="urn:microsoft.com/office/officeart/2005/8/layout/radial5"/>
    <dgm:cxn modelId="{814232D0-D8B9-2F4B-8A04-4158F8A7CB5A}" type="presOf" srcId="{7A610F72-1E32-0B45-84DC-67B69F758282}" destId="{5E54A1BF-FD5A-4A4B-8214-811239A153AE}" srcOrd="0" destOrd="0" presId="urn:microsoft.com/office/officeart/2005/8/layout/radial5"/>
    <dgm:cxn modelId="{F8E7C368-BB0C-6B41-87E2-5A9B4B65F3DB}" type="presOf" srcId="{498F6260-F299-0443-BAE7-283169BD7D52}" destId="{26D506F5-4565-CF47-B155-2DEE322BCD50}" srcOrd="0" destOrd="0" presId="urn:microsoft.com/office/officeart/2005/8/layout/radial5"/>
    <dgm:cxn modelId="{72D3E3A6-A6BA-9248-B80C-F4AC54E82086}" srcId="{498F6260-F299-0443-BAE7-283169BD7D52}" destId="{80B51BF3-E963-394E-8253-18D7011C974E}" srcOrd="3" destOrd="0" parTransId="{C744AB9E-4B05-2846-B50A-3BEE08F5757A}" sibTransId="{D9308883-CA84-6847-8C2C-64888C244FAA}"/>
    <dgm:cxn modelId="{EF600975-8DCA-534A-BDBA-139579AEF158}" type="presOf" srcId="{E57352E5-A27E-9E4F-928B-41A944871B0B}" destId="{245D422F-BB3D-ED45-B310-C06BA8C3CCD8}" srcOrd="1" destOrd="0" presId="urn:microsoft.com/office/officeart/2005/8/layout/radial5"/>
    <dgm:cxn modelId="{2E83B13B-E8E8-4C4A-8B71-756102C4E5C2}" type="presOf" srcId="{83D1BE03-286A-1749-A90E-2EBD86ADC9A6}" destId="{BDAA4D87-70CE-294C-B32F-9F653848B04D}" srcOrd="0" destOrd="0" presId="urn:microsoft.com/office/officeart/2005/8/layout/radial5"/>
    <dgm:cxn modelId="{83A1DB66-AB90-6646-8B7B-A4E3D56592BF}" type="presOf" srcId="{E57352E5-A27E-9E4F-928B-41A944871B0B}" destId="{F06F8F09-5490-C442-AFF4-9A3CB667F6D4}" srcOrd="0" destOrd="0" presId="urn:microsoft.com/office/officeart/2005/8/layout/radial5"/>
    <dgm:cxn modelId="{C2E646F8-C98C-4C4A-A514-5726D3C1586D}" type="presOf" srcId="{87AC8592-94A3-D34A-81FD-52904285626C}" destId="{A8137143-6212-3F4F-9A4F-459318D8FAD5}" srcOrd="1" destOrd="0" presId="urn:microsoft.com/office/officeart/2005/8/layout/radial5"/>
    <dgm:cxn modelId="{F9C89AA1-0A57-4B4F-A650-F4D264B672C6}" type="presOf" srcId="{8BD1D8F2-1229-E249-9342-29BFF15F1D41}" destId="{139B4F72-331D-3F47-BDD7-E92B7EB971A3}" srcOrd="0" destOrd="0" presId="urn:microsoft.com/office/officeart/2005/8/layout/radial5"/>
    <dgm:cxn modelId="{3D09D941-702A-2D42-A080-48C53E0D1547}" type="presOf" srcId="{7E840A87-7246-6244-82BA-E59CB71E63C0}" destId="{3CE4F932-2D17-6040-8383-ED194E5CC708}" srcOrd="0" destOrd="0" presId="urn:microsoft.com/office/officeart/2005/8/layout/radial5"/>
    <dgm:cxn modelId="{AFA3FE05-8B88-114B-A50F-DECEBAA362B5}" type="presOf" srcId="{C744AB9E-4B05-2846-B50A-3BEE08F5757A}" destId="{2A29FE74-67AE-7148-801E-3660D3C31724}" srcOrd="1" destOrd="0" presId="urn:microsoft.com/office/officeart/2005/8/layout/radial5"/>
    <dgm:cxn modelId="{AA0551FC-FCF6-0545-9F6E-5C0F15553915}" srcId="{498F6260-F299-0443-BAE7-283169BD7D52}" destId="{7E840A87-7246-6244-82BA-E59CB71E63C0}" srcOrd="1" destOrd="0" parTransId="{E57352E5-A27E-9E4F-928B-41A944871B0B}" sibTransId="{B9D46003-7537-4948-946B-6A9E441F872B}"/>
    <dgm:cxn modelId="{5BCC52A0-38A5-9449-AAFB-3BD008B806FA}" srcId="{498F6260-F299-0443-BAE7-283169BD7D52}" destId="{7A610F72-1E32-0B45-84DC-67B69F758282}" srcOrd="0" destOrd="0" parTransId="{4AB1E554-D34E-6A41-A6E1-C5C93E59FF0F}" sibTransId="{174A5FBA-AB06-4E48-BD43-795ED2F8510B}"/>
    <dgm:cxn modelId="{67D5797E-EABF-0C45-BE85-24693AF9E7B4}" type="presOf" srcId="{A764EDA8-C35E-EE41-8B4F-713685BC9A21}" destId="{81DFEE47-DB7E-254A-90C4-2FD6C8117DF5}" srcOrd="0" destOrd="0" presId="urn:microsoft.com/office/officeart/2005/8/layout/radial5"/>
    <dgm:cxn modelId="{9E4AC51C-25E2-8145-991D-CFB846242688}" type="presOf" srcId="{73BF607D-ADAA-F644-9335-70354B4065A0}" destId="{5AB2C3E4-88A5-6242-9F5C-9248C2E3F5C6}" srcOrd="0" destOrd="0" presId="urn:microsoft.com/office/officeart/2005/8/layout/radial5"/>
    <dgm:cxn modelId="{24C0C570-FA38-D045-9658-9101653A7638}" type="presParOf" srcId="{BDAA4D87-70CE-294C-B32F-9F653848B04D}" destId="{26D506F5-4565-CF47-B155-2DEE322BCD50}" srcOrd="0" destOrd="0" presId="urn:microsoft.com/office/officeart/2005/8/layout/radial5"/>
    <dgm:cxn modelId="{896E72EE-B1C9-8C4A-8355-3AE91F19F705}" type="presParOf" srcId="{BDAA4D87-70CE-294C-B32F-9F653848B04D}" destId="{FFB0901C-6FAE-044B-853E-A9258DAABF89}" srcOrd="1" destOrd="0" presId="urn:microsoft.com/office/officeart/2005/8/layout/radial5"/>
    <dgm:cxn modelId="{61155156-1C73-2B47-831F-73D5E9FF7E53}" type="presParOf" srcId="{FFB0901C-6FAE-044B-853E-A9258DAABF89}" destId="{D9D0B771-BD5B-184C-A1A0-BD13D7F0DA41}" srcOrd="0" destOrd="0" presId="urn:microsoft.com/office/officeart/2005/8/layout/radial5"/>
    <dgm:cxn modelId="{444B5D3E-1F76-B346-AE7B-6BFD992E5D74}" type="presParOf" srcId="{BDAA4D87-70CE-294C-B32F-9F653848B04D}" destId="{5E54A1BF-FD5A-4A4B-8214-811239A153AE}" srcOrd="2" destOrd="0" presId="urn:microsoft.com/office/officeart/2005/8/layout/radial5"/>
    <dgm:cxn modelId="{29C9D082-6756-F04D-B955-164732855B93}" type="presParOf" srcId="{BDAA4D87-70CE-294C-B32F-9F653848B04D}" destId="{F06F8F09-5490-C442-AFF4-9A3CB667F6D4}" srcOrd="3" destOrd="0" presId="urn:microsoft.com/office/officeart/2005/8/layout/radial5"/>
    <dgm:cxn modelId="{E07CA6AD-4EEF-E14A-BC28-11702CD3F057}" type="presParOf" srcId="{F06F8F09-5490-C442-AFF4-9A3CB667F6D4}" destId="{245D422F-BB3D-ED45-B310-C06BA8C3CCD8}" srcOrd="0" destOrd="0" presId="urn:microsoft.com/office/officeart/2005/8/layout/radial5"/>
    <dgm:cxn modelId="{A4F3E13D-A76E-7443-B991-D18155D0B9BB}" type="presParOf" srcId="{BDAA4D87-70CE-294C-B32F-9F653848B04D}" destId="{3CE4F932-2D17-6040-8383-ED194E5CC708}" srcOrd="4" destOrd="0" presId="urn:microsoft.com/office/officeart/2005/8/layout/radial5"/>
    <dgm:cxn modelId="{E527CD6D-6C68-934B-A3A5-525F6395E8DF}" type="presParOf" srcId="{BDAA4D87-70CE-294C-B32F-9F653848B04D}" destId="{609E6989-D880-A245-AAE6-8535B311AF0E}" srcOrd="5" destOrd="0" presId="urn:microsoft.com/office/officeart/2005/8/layout/radial5"/>
    <dgm:cxn modelId="{3E79EB00-196C-0149-A729-09D1A97C2A1B}" type="presParOf" srcId="{609E6989-D880-A245-AAE6-8535B311AF0E}" destId="{A8137143-6212-3F4F-9A4F-459318D8FAD5}" srcOrd="0" destOrd="0" presId="urn:microsoft.com/office/officeart/2005/8/layout/radial5"/>
    <dgm:cxn modelId="{3A008047-3643-354A-847C-9997090F2BB0}" type="presParOf" srcId="{BDAA4D87-70CE-294C-B32F-9F653848B04D}" destId="{5AB2C3E4-88A5-6242-9F5C-9248C2E3F5C6}" srcOrd="6" destOrd="0" presId="urn:microsoft.com/office/officeart/2005/8/layout/radial5"/>
    <dgm:cxn modelId="{F8843045-A574-AE46-939F-42BDE2E08252}" type="presParOf" srcId="{BDAA4D87-70CE-294C-B32F-9F653848B04D}" destId="{A3958D14-FD30-4C49-BD38-260000600F28}" srcOrd="7" destOrd="0" presId="urn:microsoft.com/office/officeart/2005/8/layout/radial5"/>
    <dgm:cxn modelId="{ED583E6D-E2ED-B14F-9774-FE981B9D2A3C}" type="presParOf" srcId="{A3958D14-FD30-4C49-BD38-260000600F28}" destId="{2A29FE74-67AE-7148-801E-3660D3C31724}" srcOrd="0" destOrd="0" presId="urn:microsoft.com/office/officeart/2005/8/layout/radial5"/>
    <dgm:cxn modelId="{6DAD25AC-2094-BF47-A810-28A1D5065A7D}" type="presParOf" srcId="{BDAA4D87-70CE-294C-B32F-9F653848B04D}" destId="{02FAE19B-158B-1F45-8880-1B8A3EF0513D}" srcOrd="8" destOrd="0" presId="urn:microsoft.com/office/officeart/2005/8/layout/radial5"/>
    <dgm:cxn modelId="{624CFBFD-2D6B-A646-B005-5E2BEA17A057}" type="presParOf" srcId="{BDAA4D87-70CE-294C-B32F-9F653848B04D}" destId="{81DFEE47-DB7E-254A-90C4-2FD6C8117DF5}" srcOrd="9" destOrd="0" presId="urn:microsoft.com/office/officeart/2005/8/layout/radial5"/>
    <dgm:cxn modelId="{0CE7D482-3444-C247-9873-7A75590082A5}" type="presParOf" srcId="{81DFEE47-DB7E-254A-90C4-2FD6C8117DF5}" destId="{5376BBE8-724E-0F4B-938C-0AF9C0B1D7C7}" srcOrd="0" destOrd="0" presId="urn:microsoft.com/office/officeart/2005/8/layout/radial5"/>
    <dgm:cxn modelId="{E72FAFF5-11BF-0B4F-8776-96B0B298711D}" type="presParOf" srcId="{BDAA4D87-70CE-294C-B32F-9F653848B04D}" destId="{139B4F72-331D-3F47-BDD7-E92B7EB971A3}"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1BE03-286A-1749-A90E-2EBD86ADC9A6}" type="doc">
      <dgm:prSet loTypeId="urn:microsoft.com/office/officeart/2005/8/layout/cycle7" loCatId="process" qsTypeId="urn:microsoft.com/office/officeart/2005/8/quickstyle/simple4" qsCatId="simple" csTypeId="urn:microsoft.com/office/officeart/2005/8/colors/colorful1" csCatId="colorful" phldr="1"/>
      <dgm:spPr/>
      <dgm:t>
        <a:bodyPr/>
        <a:lstStyle/>
        <a:p>
          <a:endParaRPr lang="zh-CN" altLang="en-US"/>
        </a:p>
      </dgm:t>
    </dgm:pt>
    <dgm:pt modelId="{7A610F72-1E32-0B45-84DC-67B69F758282}">
      <dgm:prSet phldrT="[文本]"/>
      <dgm:spPr/>
      <dgm:t>
        <a:bodyPr/>
        <a:lstStyle/>
        <a:p>
          <a:r>
            <a:rPr lang="en-US" altLang="zh-CN" dirty="0" smtClean="0"/>
            <a:t>A</a:t>
          </a:r>
          <a:endParaRPr lang="zh-CN" altLang="en-US" dirty="0"/>
        </a:p>
      </dgm:t>
    </dgm:pt>
    <dgm:pt modelId="{4AB1E554-D34E-6A41-A6E1-C5C93E59FF0F}" type="parTrans" cxnId="{5BCC52A0-38A5-9449-AAFB-3BD008B806FA}">
      <dgm:prSet/>
      <dgm:spPr/>
      <dgm:t>
        <a:bodyPr/>
        <a:lstStyle/>
        <a:p>
          <a:endParaRPr lang="zh-CN" altLang="en-US"/>
        </a:p>
      </dgm:t>
    </dgm:pt>
    <dgm:pt modelId="{174A5FBA-AB06-4E48-BD43-795ED2F8510B}" type="sibTrans" cxnId="{5BCC52A0-38A5-9449-AAFB-3BD008B806FA}">
      <dgm:prSet/>
      <dgm:spPr/>
      <dgm:t>
        <a:bodyPr/>
        <a:lstStyle/>
        <a:p>
          <a:endParaRPr lang="zh-CN" altLang="en-US"/>
        </a:p>
      </dgm:t>
    </dgm:pt>
    <dgm:pt modelId="{7E840A87-7246-6244-82BA-E59CB71E63C0}">
      <dgm:prSet phldrT="[文本]"/>
      <dgm:spPr/>
      <dgm:t>
        <a:bodyPr/>
        <a:lstStyle/>
        <a:p>
          <a:r>
            <a:rPr lang="en-US" altLang="zh-CN" dirty="0" smtClean="0"/>
            <a:t>B</a:t>
          </a:r>
          <a:endParaRPr lang="zh-CN" altLang="en-US" dirty="0"/>
        </a:p>
      </dgm:t>
    </dgm:pt>
    <dgm:pt modelId="{E57352E5-A27E-9E4F-928B-41A944871B0B}" type="parTrans" cxnId="{AA0551FC-FCF6-0545-9F6E-5C0F15553915}">
      <dgm:prSet/>
      <dgm:spPr/>
      <dgm:t>
        <a:bodyPr/>
        <a:lstStyle/>
        <a:p>
          <a:endParaRPr lang="zh-CN" altLang="en-US"/>
        </a:p>
      </dgm:t>
    </dgm:pt>
    <dgm:pt modelId="{B9D46003-7537-4948-946B-6A9E441F872B}" type="sibTrans" cxnId="{AA0551FC-FCF6-0545-9F6E-5C0F15553915}">
      <dgm:prSet/>
      <dgm:spPr/>
      <dgm:t>
        <a:bodyPr/>
        <a:lstStyle/>
        <a:p>
          <a:endParaRPr lang="zh-CN" altLang="en-US"/>
        </a:p>
      </dgm:t>
    </dgm:pt>
    <dgm:pt modelId="{73BF607D-ADAA-F644-9335-70354B4065A0}">
      <dgm:prSet phldrT="[文本]"/>
      <dgm:spPr/>
      <dgm:t>
        <a:bodyPr/>
        <a:lstStyle/>
        <a:p>
          <a:r>
            <a:rPr lang="en-US" altLang="zh-CN" dirty="0" smtClean="0"/>
            <a:t>C</a:t>
          </a:r>
          <a:endParaRPr lang="zh-CN" altLang="en-US" dirty="0"/>
        </a:p>
      </dgm:t>
    </dgm:pt>
    <dgm:pt modelId="{87AC8592-94A3-D34A-81FD-52904285626C}" type="parTrans" cxnId="{9135A07E-A231-7E48-8AD1-9A67CCDFD963}">
      <dgm:prSet/>
      <dgm:spPr/>
      <dgm:t>
        <a:bodyPr/>
        <a:lstStyle/>
        <a:p>
          <a:endParaRPr lang="zh-CN" altLang="en-US"/>
        </a:p>
      </dgm:t>
    </dgm:pt>
    <dgm:pt modelId="{FE8905EA-8E55-D343-A253-6AEA08C8AC31}" type="sibTrans" cxnId="{9135A07E-A231-7E48-8AD1-9A67CCDFD963}">
      <dgm:prSet/>
      <dgm:spPr>
        <a:noFill/>
      </dgm:spPr>
      <dgm:t>
        <a:bodyPr/>
        <a:lstStyle/>
        <a:p>
          <a:endParaRPr lang="zh-CN" altLang="en-US"/>
        </a:p>
      </dgm:t>
    </dgm:pt>
    <dgm:pt modelId="{80B51BF3-E963-394E-8253-18D7011C974E}">
      <dgm:prSet phldrT="[文本]"/>
      <dgm:spPr/>
      <dgm:t>
        <a:bodyPr/>
        <a:lstStyle/>
        <a:p>
          <a:r>
            <a:rPr lang="en-US" altLang="zh-CN" dirty="0" smtClean="0"/>
            <a:t>D</a:t>
          </a:r>
          <a:endParaRPr lang="zh-CN" altLang="en-US" dirty="0"/>
        </a:p>
      </dgm:t>
    </dgm:pt>
    <dgm:pt modelId="{C744AB9E-4B05-2846-B50A-3BEE08F5757A}" type="parTrans" cxnId="{72D3E3A6-A6BA-9248-B80C-F4AC54E82086}">
      <dgm:prSet/>
      <dgm:spPr/>
      <dgm:t>
        <a:bodyPr/>
        <a:lstStyle/>
        <a:p>
          <a:endParaRPr lang="zh-CN" altLang="en-US"/>
        </a:p>
      </dgm:t>
    </dgm:pt>
    <dgm:pt modelId="{D9308883-CA84-6847-8C2C-64888C244FAA}" type="sibTrans" cxnId="{72D3E3A6-A6BA-9248-B80C-F4AC54E82086}">
      <dgm:prSet/>
      <dgm:spPr/>
      <dgm:t>
        <a:bodyPr/>
        <a:lstStyle/>
        <a:p>
          <a:endParaRPr lang="zh-CN" altLang="en-US"/>
        </a:p>
      </dgm:t>
    </dgm:pt>
    <dgm:pt modelId="{8BD1D8F2-1229-E249-9342-29BFF15F1D41}">
      <dgm:prSet phldrT="[文本]"/>
      <dgm:spPr/>
      <dgm:t>
        <a:bodyPr/>
        <a:lstStyle/>
        <a:p>
          <a:r>
            <a:rPr lang="en-US" altLang="zh-CN" dirty="0" smtClean="0"/>
            <a:t>E</a:t>
          </a:r>
          <a:endParaRPr lang="zh-CN" altLang="en-US" dirty="0"/>
        </a:p>
      </dgm:t>
    </dgm:pt>
    <dgm:pt modelId="{A764EDA8-C35E-EE41-8B4F-713685BC9A21}" type="parTrans" cxnId="{ADB25296-06F0-D84E-A00A-1CAF96CF20B5}">
      <dgm:prSet/>
      <dgm:spPr/>
      <dgm:t>
        <a:bodyPr/>
        <a:lstStyle/>
        <a:p>
          <a:endParaRPr lang="zh-CN" altLang="en-US"/>
        </a:p>
      </dgm:t>
    </dgm:pt>
    <dgm:pt modelId="{7117D1A4-AF36-A842-87B9-A78BD7513847}" type="sibTrans" cxnId="{ADB25296-06F0-D84E-A00A-1CAF96CF20B5}">
      <dgm:prSet/>
      <dgm:spPr>
        <a:noFill/>
      </dgm:spPr>
      <dgm:t>
        <a:bodyPr/>
        <a:lstStyle/>
        <a:p>
          <a:endParaRPr lang="zh-CN" altLang="en-US"/>
        </a:p>
      </dgm:t>
    </dgm:pt>
    <dgm:pt modelId="{A7651590-E9F2-074A-A22C-30FC80E78D8C}" type="pres">
      <dgm:prSet presAssocID="{83D1BE03-286A-1749-A90E-2EBD86ADC9A6}" presName="Name0" presStyleCnt="0">
        <dgm:presLayoutVars>
          <dgm:dir/>
          <dgm:resizeHandles val="exact"/>
        </dgm:presLayoutVars>
      </dgm:prSet>
      <dgm:spPr/>
      <dgm:t>
        <a:bodyPr/>
        <a:lstStyle/>
        <a:p>
          <a:endParaRPr lang="zh-CN" altLang="en-US"/>
        </a:p>
      </dgm:t>
    </dgm:pt>
    <dgm:pt modelId="{710E8F7C-870E-7E48-9DF4-7F37CF97232B}" type="pres">
      <dgm:prSet presAssocID="{7A610F72-1E32-0B45-84DC-67B69F758282}" presName="node" presStyleLbl="node1" presStyleIdx="0" presStyleCnt="5">
        <dgm:presLayoutVars>
          <dgm:bulletEnabled val="1"/>
        </dgm:presLayoutVars>
      </dgm:prSet>
      <dgm:spPr/>
      <dgm:t>
        <a:bodyPr/>
        <a:lstStyle/>
        <a:p>
          <a:endParaRPr lang="zh-CN" altLang="en-US"/>
        </a:p>
      </dgm:t>
    </dgm:pt>
    <dgm:pt modelId="{59312EDF-D958-E841-8962-A114ECF84004}" type="pres">
      <dgm:prSet presAssocID="{174A5FBA-AB06-4E48-BD43-795ED2F8510B}" presName="sibTrans" presStyleLbl="sibTrans2D1" presStyleIdx="0" presStyleCnt="5"/>
      <dgm:spPr/>
      <dgm:t>
        <a:bodyPr/>
        <a:lstStyle/>
        <a:p>
          <a:endParaRPr lang="zh-CN" altLang="en-US"/>
        </a:p>
      </dgm:t>
    </dgm:pt>
    <dgm:pt modelId="{9A55372C-02F7-5A4C-AF24-B90C8FA8F169}" type="pres">
      <dgm:prSet presAssocID="{174A5FBA-AB06-4E48-BD43-795ED2F8510B}" presName="connectorText" presStyleLbl="sibTrans2D1" presStyleIdx="0" presStyleCnt="5"/>
      <dgm:spPr/>
      <dgm:t>
        <a:bodyPr/>
        <a:lstStyle/>
        <a:p>
          <a:endParaRPr lang="zh-CN" altLang="en-US"/>
        </a:p>
      </dgm:t>
    </dgm:pt>
    <dgm:pt modelId="{7EBB560F-E5E8-464C-AD6D-AA37D4CE6D83}" type="pres">
      <dgm:prSet presAssocID="{7E840A87-7246-6244-82BA-E59CB71E63C0}" presName="node" presStyleLbl="node1" presStyleIdx="1" presStyleCnt="5">
        <dgm:presLayoutVars>
          <dgm:bulletEnabled val="1"/>
        </dgm:presLayoutVars>
      </dgm:prSet>
      <dgm:spPr/>
      <dgm:t>
        <a:bodyPr/>
        <a:lstStyle/>
        <a:p>
          <a:endParaRPr lang="zh-CN" altLang="en-US"/>
        </a:p>
      </dgm:t>
    </dgm:pt>
    <dgm:pt modelId="{F8B9772A-2DA3-5D45-9CB9-BDDEDF318545}" type="pres">
      <dgm:prSet presAssocID="{B9D46003-7537-4948-946B-6A9E441F872B}" presName="sibTrans" presStyleLbl="sibTrans2D1" presStyleIdx="1" presStyleCnt="5"/>
      <dgm:spPr/>
      <dgm:t>
        <a:bodyPr/>
        <a:lstStyle/>
        <a:p>
          <a:endParaRPr lang="zh-CN" altLang="en-US"/>
        </a:p>
      </dgm:t>
    </dgm:pt>
    <dgm:pt modelId="{4B571CE8-52A1-9248-A2B1-E3DBFA390FDB}" type="pres">
      <dgm:prSet presAssocID="{B9D46003-7537-4948-946B-6A9E441F872B}" presName="connectorText" presStyleLbl="sibTrans2D1" presStyleIdx="1" presStyleCnt="5"/>
      <dgm:spPr/>
      <dgm:t>
        <a:bodyPr/>
        <a:lstStyle/>
        <a:p>
          <a:endParaRPr lang="zh-CN" altLang="en-US"/>
        </a:p>
      </dgm:t>
    </dgm:pt>
    <dgm:pt modelId="{F72220FE-D447-4842-BDB2-9B8771F24B87}" type="pres">
      <dgm:prSet presAssocID="{73BF607D-ADAA-F644-9335-70354B4065A0}" presName="node" presStyleLbl="node1" presStyleIdx="2" presStyleCnt="5">
        <dgm:presLayoutVars>
          <dgm:bulletEnabled val="1"/>
        </dgm:presLayoutVars>
      </dgm:prSet>
      <dgm:spPr/>
      <dgm:t>
        <a:bodyPr/>
        <a:lstStyle/>
        <a:p>
          <a:endParaRPr lang="zh-CN" altLang="en-US"/>
        </a:p>
      </dgm:t>
    </dgm:pt>
    <dgm:pt modelId="{90F8436C-354B-B040-9588-15D9F8624956}" type="pres">
      <dgm:prSet presAssocID="{FE8905EA-8E55-D343-A253-6AEA08C8AC31}" presName="sibTrans" presStyleLbl="sibTrans2D1" presStyleIdx="2" presStyleCnt="5" custFlipVert="1" custFlipHor="1" custScaleX="13620" custScaleY="150275"/>
      <dgm:spPr/>
      <dgm:t>
        <a:bodyPr/>
        <a:lstStyle/>
        <a:p>
          <a:endParaRPr lang="zh-CN" altLang="en-US"/>
        </a:p>
      </dgm:t>
    </dgm:pt>
    <dgm:pt modelId="{62F6BB5E-E9B8-F54D-B4EE-41113E946E76}" type="pres">
      <dgm:prSet presAssocID="{FE8905EA-8E55-D343-A253-6AEA08C8AC31}" presName="connectorText" presStyleLbl="sibTrans2D1" presStyleIdx="2" presStyleCnt="5"/>
      <dgm:spPr/>
      <dgm:t>
        <a:bodyPr/>
        <a:lstStyle/>
        <a:p>
          <a:endParaRPr lang="zh-CN" altLang="en-US"/>
        </a:p>
      </dgm:t>
    </dgm:pt>
    <dgm:pt modelId="{D29E9F17-831C-1544-83C5-560D7360CAFE}" type="pres">
      <dgm:prSet presAssocID="{80B51BF3-E963-394E-8253-18D7011C974E}" presName="node" presStyleLbl="node1" presStyleIdx="3" presStyleCnt="5">
        <dgm:presLayoutVars>
          <dgm:bulletEnabled val="1"/>
        </dgm:presLayoutVars>
      </dgm:prSet>
      <dgm:spPr/>
      <dgm:t>
        <a:bodyPr/>
        <a:lstStyle/>
        <a:p>
          <a:endParaRPr lang="zh-CN" altLang="en-US"/>
        </a:p>
      </dgm:t>
    </dgm:pt>
    <dgm:pt modelId="{55621302-F3F1-AE4F-A0B5-7E698122A343}" type="pres">
      <dgm:prSet presAssocID="{D9308883-CA84-6847-8C2C-64888C244FAA}" presName="sibTrans" presStyleLbl="sibTrans2D1" presStyleIdx="3" presStyleCnt="5"/>
      <dgm:spPr/>
      <dgm:t>
        <a:bodyPr/>
        <a:lstStyle/>
        <a:p>
          <a:endParaRPr lang="zh-CN" altLang="en-US"/>
        </a:p>
      </dgm:t>
    </dgm:pt>
    <dgm:pt modelId="{E14D13F7-81B6-884D-BC8F-E16B02A91B02}" type="pres">
      <dgm:prSet presAssocID="{D9308883-CA84-6847-8C2C-64888C244FAA}" presName="connectorText" presStyleLbl="sibTrans2D1" presStyleIdx="3" presStyleCnt="5"/>
      <dgm:spPr/>
      <dgm:t>
        <a:bodyPr/>
        <a:lstStyle/>
        <a:p>
          <a:endParaRPr lang="zh-CN" altLang="en-US"/>
        </a:p>
      </dgm:t>
    </dgm:pt>
    <dgm:pt modelId="{D9FF1FA3-0944-C44C-9644-0973BD88CF4E}" type="pres">
      <dgm:prSet presAssocID="{8BD1D8F2-1229-E249-9342-29BFF15F1D41}" presName="node" presStyleLbl="node1" presStyleIdx="4" presStyleCnt="5">
        <dgm:presLayoutVars>
          <dgm:bulletEnabled val="1"/>
        </dgm:presLayoutVars>
      </dgm:prSet>
      <dgm:spPr/>
      <dgm:t>
        <a:bodyPr/>
        <a:lstStyle/>
        <a:p>
          <a:endParaRPr lang="zh-CN" altLang="en-US"/>
        </a:p>
      </dgm:t>
    </dgm:pt>
    <dgm:pt modelId="{C1DBF8C1-BB0C-E248-AB82-7FD58334244B}" type="pres">
      <dgm:prSet presAssocID="{7117D1A4-AF36-A842-87B9-A78BD7513847}" presName="sibTrans" presStyleLbl="sibTrans2D1" presStyleIdx="4" presStyleCnt="5" custFlipVert="0" custFlipHor="0" custScaleX="8059" custScaleY="24013"/>
      <dgm:spPr/>
      <dgm:t>
        <a:bodyPr/>
        <a:lstStyle/>
        <a:p>
          <a:endParaRPr lang="zh-CN" altLang="en-US"/>
        </a:p>
      </dgm:t>
    </dgm:pt>
    <dgm:pt modelId="{1A5936BF-FE52-DE40-B6F4-D7E04F20E569}" type="pres">
      <dgm:prSet presAssocID="{7117D1A4-AF36-A842-87B9-A78BD7513847}" presName="connectorText" presStyleLbl="sibTrans2D1" presStyleIdx="4" presStyleCnt="5"/>
      <dgm:spPr/>
      <dgm:t>
        <a:bodyPr/>
        <a:lstStyle/>
        <a:p>
          <a:endParaRPr lang="zh-CN" altLang="en-US"/>
        </a:p>
      </dgm:t>
    </dgm:pt>
  </dgm:ptLst>
  <dgm:cxnLst>
    <dgm:cxn modelId="{ADB25296-06F0-D84E-A00A-1CAF96CF20B5}" srcId="{83D1BE03-286A-1749-A90E-2EBD86ADC9A6}" destId="{8BD1D8F2-1229-E249-9342-29BFF15F1D41}" srcOrd="4" destOrd="0" parTransId="{A764EDA8-C35E-EE41-8B4F-713685BC9A21}" sibTransId="{7117D1A4-AF36-A842-87B9-A78BD7513847}"/>
    <dgm:cxn modelId="{466A0F30-2E83-6D4F-9AB9-D2CAF08A9EC2}" type="presOf" srcId="{FE8905EA-8E55-D343-A253-6AEA08C8AC31}" destId="{90F8436C-354B-B040-9588-15D9F8624956}" srcOrd="0" destOrd="0" presId="urn:microsoft.com/office/officeart/2005/8/layout/cycle7"/>
    <dgm:cxn modelId="{83EE0475-24FE-AC41-BD96-094DDB4ED9DD}" type="presOf" srcId="{B9D46003-7537-4948-946B-6A9E441F872B}" destId="{4B571CE8-52A1-9248-A2B1-E3DBFA390FDB}" srcOrd="1" destOrd="0" presId="urn:microsoft.com/office/officeart/2005/8/layout/cycle7"/>
    <dgm:cxn modelId="{D15E2159-24EF-804A-82A3-1BD71EFD01CA}" type="presOf" srcId="{D9308883-CA84-6847-8C2C-64888C244FAA}" destId="{55621302-F3F1-AE4F-A0B5-7E698122A343}" srcOrd="0" destOrd="0" presId="urn:microsoft.com/office/officeart/2005/8/layout/cycle7"/>
    <dgm:cxn modelId="{9135A07E-A231-7E48-8AD1-9A67CCDFD963}" srcId="{83D1BE03-286A-1749-A90E-2EBD86ADC9A6}" destId="{73BF607D-ADAA-F644-9335-70354B4065A0}" srcOrd="2" destOrd="0" parTransId="{87AC8592-94A3-D34A-81FD-52904285626C}" sibTransId="{FE8905EA-8E55-D343-A253-6AEA08C8AC31}"/>
    <dgm:cxn modelId="{5E6DFDF0-5C68-9846-8672-160D23237468}" type="presOf" srcId="{7E840A87-7246-6244-82BA-E59CB71E63C0}" destId="{7EBB560F-E5E8-464C-AD6D-AA37D4CE6D83}" srcOrd="0" destOrd="0" presId="urn:microsoft.com/office/officeart/2005/8/layout/cycle7"/>
    <dgm:cxn modelId="{EFCB7BF9-7132-434C-A21E-FB1D6E710909}" type="presOf" srcId="{FE8905EA-8E55-D343-A253-6AEA08C8AC31}" destId="{62F6BB5E-E9B8-F54D-B4EE-41113E946E76}" srcOrd="1" destOrd="0" presId="urn:microsoft.com/office/officeart/2005/8/layout/cycle7"/>
    <dgm:cxn modelId="{F71D052B-8A1A-5341-A03E-4C3277E869F3}" type="presOf" srcId="{7A610F72-1E32-0B45-84DC-67B69F758282}" destId="{710E8F7C-870E-7E48-9DF4-7F37CF97232B}" srcOrd="0" destOrd="0" presId="urn:microsoft.com/office/officeart/2005/8/layout/cycle7"/>
    <dgm:cxn modelId="{C42C7713-9E10-A844-B0CA-CD5A6E9711EA}" type="presOf" srcId="{D9308883-CA84-6847-8C2C-64888C244FAA}" destId="{E14D13F7-81B6-884D-BC8F-E16B02A91B02}" srcOrd="1" destOrd="0" presId="urn:microsoft.com/office/officeart/2005/8/layout/cycle7"/>
    <dgm:cxn modelId="{4BC1492B-B0BE-1746-BB62-A39FB430A06C}" type="presOf" srcId="{174A5FBA-AB06-4E48-BD43-795ED2F8510B}" destId="{59312EDF-D958-E841-8962-A114ECF84004}" srcOrd="0" destOrd="0" presId="urn:microsoft.com/office/officeart/2005/8/layout/cycle7"/>
    <dgm:cxn modelId="{3827FDDE-F0F2-EF4B-8553-654F9FE017A3}" type="presOf" srcId="{7117D1A4-AF36-A842-87B9-A78BD7513847}" destId="{1A5936BF-FE52-DE40-B6F4-D7E04F20E569}" srcOrd="1" destOrd="0" presId="urn:microsoft.com/office/officeart/2005/8/layout/cycle7"/>
    <dgm:cxn modelId="{7847D60D-CD85-4F48-B6CE-76210718D3E9}" type="presOf" srcId="{7117D1A4-AF36-A842-87B9-A78BD7513847}" destId="{C1DBF8C1-BB0C-E248-AB82-7FD58334244B}" srcOrd="0" destOrd="0" presId="urn:microsoft.com/office/officeart/2005/8/layout/cycle7"/>
    <dgm:cxn modelId="{B294E7F8-3F78-4A40-9279-3E2F78DB49ED}" type="presOf" srcId="{B9D46003-7537-4948-946B-6A9E441F872B}" destId="{F8B9772A-2DA3-5D45-9CB9-BDDEDF318545}" srcOrd="0" destOrd="0" presId="urn:microsoft.com/office/officeart/2005/8/layout/cycle7"/>
    <dgm:cxn modelId="{51B146EE-16E0-D849-90A0-4B970429747E}" type="presOf" srcId="{83D1BE03-286A-1749-A90E-2EBD86ADC9A6}" destId="{A7651590-E9F2-074A-A22C-30FC80E78D8C}" srcOrd="0" destOrd="0" presId="urn:microsoft.com/office/officeart/2005/8/layout/cycle7"/>
    <dgm:cxn modelId="{36FF1EBE-7155-8248-82B0-0CF6BC968DC3}" type="presOf" srcId="{8BD1D8F2-1229-E249-9342-29BFF15F1D41}" destId="{D9FF1FA3-0944-C44C-9644-0973BD88CF4E}" srcOrd="0" destOrd="0" presId="urn:microsoft.com/office/officeart/2005/8/layout/cycle7"/>
    <dgm:cxn modelId="{5255606D-4153-BC45-85AE-9EA456410A58}" type="presOf" srcId="{80B51BF3-E963-394E-8253-18D7011C974E}" destId="{D29E9F17-831C-1544-83C5-560D7360CAFE}" srcOrd="0" destOrd="0" presId="urn:microsoft.com/office/officeart/2005/8/layout/cycle7"/>
    <dgm:cxn modelId="{72D3E3A6-A6BA-9248-B80C-F4AC54E82086}" srcId="{83D1BE03-286A-1749-A90E-2EBD86ADC9A6}" destId="{80B51BF3-E963-394E-8253-18D7011C974E}" srcOrd="3" destOrd="0" parTransId="{C744AB9E-4B05-2846-B50A-3BEE08F5757A}" sibTransId="{D9308883-CA84-6847-8C2C-64888C244FAA}"/>
    <dgm:cxn modelId="{0CAF17FA-4D76-4A4C-B338-EECE1CA4702C}" type="presOf" srcId="{73BF607D-ADAA-F644-9335-70354B4065A0}" destId="{F72220FE-D447-4842-BDB2-9B8771F24B87}" srcOrd="0" destOrd="0" presId="urn:microsoft.com/office/officeart/2005/8/layout/cycle7"/>
    <dgm:cxn modelId="{AA0551FC-FCF6-0545-9F6E-5C0F15553915}" srcId="{83D1BE03-286A-1749-A90E-2EBD86ADC9A6}" destId="{7E840A87-7246-6244-82BA-E59CB71E63C0}" srcOrd="1" destOrd="0" parTransId="{E57352E5-A27E-9E4F-928B-41A944871B0B}" sibTransId="{B9D46003-7537-4948-946B-6A9E441F872B}"/>
    <dgm:cxn modelId="{5BCC52A0-38A5-9449-AAFB-3BD008B806FA}" srcId="{83D1BE03-286A-1749-A90E-2EBD86ADC9A6}" destId="{7A610F72-1E32-0B45-84DC-67B69F758282}" srcOrd="0" destOrd="0" parTransId="{4AB1E554-D34E-6A41-A6E1-C5C93E59FF0F}" sibTransId="{174A5FBA-AB06-4E48-BD43-795ED2F8510B}"/>
    <dgm:cxn modelId="{BABE832A-8E24-1C4B-8049-F1A6C5E11D1C}" type="presOf" srcId="{174A5FBA-AB06-4E48-BD43-795ED2F8510B}" destId="{9A55372C-02F7-5A4C-AF24-B90C8FA8F169}" srcOrd="1" destOrd="0" presId="urn:microsoft.com/office/officeart/2005/8/layout/cycle7"/>
    <dgm:cxn modelId="{8F2E4311-13C5-5E48-A8DC-0050675EC5A1}" type="presParOf" srcId="{A7651590-E9F2-074A-A22C-30FC80E78D8C}" destId="{710E8F7C-870E-7E48-9DF4-7F37CF97232B}" srcOrd="0" destOrd="0" presId="urn:microsoft.com/office/officeart/2005/8/layout/cycle7"/>
    <dgm:cxn modelId="{D64B5C8C-A910-DC4E-B849-7985BC5EB53C}" type="presParOf" srcId="{A7651590-E9F2-074A-A22C-30FC80E78D8C}" destId="{59312EDF-D958-E841-8962-A114ECF84004}" srcOrd="1" destOrd="0" presId="urn:microsoft.com/office/officeart/2005/8/layout/cycle7"/>
    <dgm:cxn modelId="{7F35C8D6-8A1E-1546-9EF7-54A76C6E67E1}" type="presParOf" srcId="{59312EDF-D958-E841-8962-A114ECF84004}" destId="{9A55372C-02F7-5A4C-AF24-B90C8FA8F169}" srcOrd="0" destOrd="0" presId="urn:microsoft.com/office/officeart/2005/8/layout/cycle7"/>
    <dgm:cxn modelId="{648729CE-6081-7846-809E-E29C946E37EF}" type="presParOf" srcId="{A7651590-E9F2-074A-A22C-30FC80E78D8C}" destId="{7EBB560F-E5E8-464C-AD6D-AA37D4CE6D83}" srcOrd="2" destOrd="0" presId="urn:microsoft.com/office/officeart/2005/8/layout/cycle7"/>
    <dgm:cxn modelId="{B53305DE-61BB-AB4F-B178-64C23C992050}" type="presParOf" srcId="{A7651590-E9F2-074A-A22C-30FC80E78D8C}" destId="{F8B9772A-2DA3-5D45-9CB9-BDDEDF318545}" srcOrd="3" destOrd="0" presId="urn:microsoft.com/office/officeart/2005/8/layout/cycle7"/>
    <dgm:cxn modelId="{6AD92079-19E0-1147-83A9-958B6D12FA44}" type="presParOf" srcId="{F8B9772A-2DA3-5D45-9CB9-BDDEDF318545}" destId="{4B571CE8-52A1-9248-A2B1-E3DBFA390FDB}" srcOrd="0" destOrd="0" presId="urn:microsoft.com/office/officeart/2005/8/layout/cycle7"/>
    <dgm:cxn modelId="{5CDE326B-9643-134D-8E0B-DAC868F05080}" type="presParOf" srcId="{A7651590-E9F2-074A-A22C-30FC80E78D8C}" destId="{F72220FE-D447-4842-BDB2-9B8771F24B87}" srcOrd="4" destOrd="0" presId="urn:microsoft.com/office/officeart/2005/8/layout/cycle7"/>
    <dgm:cxn modelId="{87482D56-B5F0-BD45-AD9A-BB1BD764974E}" type="presParOf" srcId="{A7651590-E9F2-074A-A22C-30FC80E78D8C}" destId="{90F8436C-354B-B040-9588-15D9F8624956}" srcOrd="5" destOrd="0" presId="urn:microsoft.com/office/officeart/2005/8/layout/cycle7"/>
    <dgm:cxn modelId="{AC045D95-AD3B-5F44-A4D7-F86DD2BB35EE}" type="presParOf" srcId="{90F8436C-354B-B040-9588-15D9F8624956}" destId="{62F6BB5E-E9B8-F54D-B4EE-41113E946E76}" srcOrd="0" destOrd="0" presId="urn:microsoft.com/office/officeart/2005/8/layout/cycle7"/>
    <dgm:cxn modelId="{8A6885A0-B7AC-D14C-AB88-47D4F3212C93}" type="presParOf" srcId="{A7651590-E9F2-074A-A22C-30FC80E78D8C}" destId="{D29E9F17-831C-1544-83C5-560D7360CAFE}" srcOrd="6" destOrd="0" presId="urn:microsoft.com/office/officeart/2005/8/layout/cycle7"/>
    <dgm:cxn modelId="{956937C7-897B-E042-AB6C-B8498E22C59D}" type="presParOf" srcId="{A7651590-E9F2-074A-A22C-30FC80E78D8C}" destId="{55621302-F3F1-AE4F-A0B5-7E698122A343}" srcOrd="7" destOrd="0" presId="urn:microsoft.com/office/officeart/2005/8/layout/cycle7"/>
    <dgm:cxn modelId="{B232CA29-6D30-6A41-AC1E-052D9193C438}" type="presParOf" srcId="{55621302-F3F1-AE4F-A0B5-7E698122A343}" destId="{E14D13F7-81B6-884D-BC8F-E16B02A91B02}" srcOrd="0" destOrd="0" presId="urn:microsoft.com/office/officeart/2005/8/layout/cycle7"/>
    <dgm:cxn modelId="{911D4552-AE80-BF4F-A2A3-7EB865C165C3}" type="presParOf" srcId="{A7651590-E9F2-074A-A22C-30FC80E78D8C}" destId="{D9FF1FA3-0944-C44C-9644-0973BD88CF4E}" srcOrd="8" destOrd="0" presId="urn:microsoft.com/office/officeart/2005/8/layout/cycle7"/>
    <dgm:cxn modelId="{5250ABD4-B6C2-174D-B9AE-6B01BA4866B5}" type="presParOf" srcId="{A7651590-E9F2-074A-A22C-30FC80E78D8C}" destId="{C1DBF8C1-BB0C-E248-AB82-7FD58334244B}" srcOrd="9" destOrd="0" presId="urn:microsoft.com/office/officeart/2005/8/layout/cycle7"/>
    <dgm:cxn modelId="{D839C744-FD4D-B946-BE41-307B819AEDCB}" type="presParOf" srcId="{C1DBF8C1-BB0C-E248-AB82-7FD58334244B}" destId="{1A5936BF-FE52-DE40-B6F4-D7E04F20E569}" srcOrd="0" destOrd="0" presId="urn:microsoft.com/office/officeart/2005/8/layout/cycle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D6E3E7-1E74-9942-ADB5-FDEC95DB8F35}" type="doc">
      <dgm:prSet loTypeId="urn:microsoft.com/office/officeart/2008/layout/HorizontalMultiLevelHierarchy" loCatId="process" qsTypeId="urn:microsoft.com/office/officeart/2005/8/quickstyle/simple4" qsCatId="simple" csTypeId="urn:microsoft.com/office/officeart/2005/8/colors/colorful1" csCatId="colorful" phldr="1"/>
      <dgm:spPr/>
      <dgm:t>
        <a:bodyPr/>
        <a:lstStyle/>
        <a:p>
          <a:endParaRPr lang="zh-CN" altLang="en-US"/>
        </a:p>
      </dgm:t>
    </dgm:pt>
    <dgm:pt modelId="{71D8296D-C877-B948-A083-EB8645697E89}">
      <dgm:prSet phldrT="[文本]"/>
      <dgm:spPr/>
      <dgm:t>
        <a:bodyPr/>
        <a:lstStyle/>
        <a:p>
          <a:r>
            <a:rPr lang="zh-CN" altLang="en-US" dirty="0" smtClean="0"/>
            <a:t>主要分享内容</a:t>
          </a:r>
          <a:endParaRPr lang="zh-CN" altLang="en-US" dirty="0"/>
        </a:p>
      </dgm:t>
    </dgm:pt>
    <dgm:pt modelId="{D8E7CD06-72FF-ED45-AD13-2C9AF116769A}" type="parTrans" cxnId="{59B971BC-9C27-CA4D-86F7-2E4E11FF2D2A}">
      <dgm:prSet/>
      <dgm:spPr/>
      <dgm:t>
        <a:bodyPr/>
        <a:lstStyle/>
        <a:p>
          <a:endParaRPr lang="zh-CN" altLang="en-US"/>
        </a:p>
      </dgm:t>
    </dgm:pt>
    <dgm:pt modelId="{8DE0418B-9690-4441-B80B-DCB4AABEE0FC}" type="sibTrans" cxnId="{59B971BC-9C27-CA4D-86F7-2E4E11FF2D2A}">
      <dgm:prSet/>
      <dgm:spPr/>
      <dgm:t>
        <a:bodyPr/>
        <a:lstStyle/>
        <a:p>
          <a:endParaRPr lang="zh-CN" altLang="en-US"/>
        </a:p>
      </dgm:t>
    </dgm:pt>
    <dgm:pt modelId="{C52DF69C-9C74-834D-A998-00207A83AEDB}">
      <dgm:prSet phldrT="[文本]"/>
      <dgm:spPr/>
      <dgm:t>
        <a:bodyPr/>
        <a:lstStyle/>
        <a:p>
          <a:r>
            <a:rPr lang="zh-CN" altLang="en-US" dirty="0" smtClean="0"/>
            <a:t>什么是</a:t>
          </a:r>
          <a:r>
            <a:rPr lang="en-US" altLang="zh-CN" dirty="0" smtClean="0"/>
            <a:t>RPC</a:t>
          </a:r>
          <a:endParaRPr lang="zh-CN" altLang="en-US" dirty="0"/>
        </a:p>
      </dgm:t>
    </dgm:pt>
    <dgm:pt modelId="{7931AE4A-0EAF-AC43-B4F1-0D809261ACB9}" type="parTrans" cxnId="{88519AD8-8654-EA46-B50A-78AD1609C7D0}">
      <dgm:prSet/>
      <dgm:spPr/>
      <dgm:t>
        <a:bodyPr/>
        <a:lstStyle/>
        <a:p>
          <a:endParaRPr lang="zh-CN" altLang="en-US"/>
        </a:p>
      </dgm:t>
    </dgm:pt>
    <dgm:pt modelId="{BBD6A371-6013-0041-B5E0-7ACC4DB34845}" type="sibTrans" cxnId="{88519AD8-8654-EA46-B50A-78AD1609C7D0}">
      <dgm:prSet/>
      <dgm:spPr/>
      <dgm:t>
        <a:bodyPr/>
        <a:lstStyle/>
        <a:p>
          <a:endParaRPr lang="zh-CN" altLang="en-US"/>
        </a:p>
      </dgm:t>
    </dgm:pt>
    <dgm:pt modelId="{ADE26AEA-D399-A948-923A-C5F18B1DAFEF}">
      <dgm:prSet phldrT="[文本]"/>
      <dgm:spPr/>
      <dgm:t>
        <a:bodyPr/>
        <a:lstStyle/>
        <a:p>
          <a:r>
            <a:rPr lang="en-US" altLang="zh-CN" dirty="0" smtClean="0"/>
            <a:t>RPC</a:t>
          </a:r>
          <a:r>
            <a:rPr lang="zh-CN" altLang="en-US" dirty="0" smtClean="0"/>
            <a:t> 核心技术</a:t>
          </a:r>
          <a:endParaRPr lang="zh-CN" altLang="en-US" dirty="0"/>
        </a:p>
      </dgm:t>
    </dgm:pt>
    <dgm:pt modelId="{2384185A-6C1D-6D49-B08E-DC7D161A8E5D}" type="parTrans" cxnId="{A9545047-25BE-674C-8DFB-F7E305A8CE55}">
      <dgm:prSet/>
      <dgm:spPr/>
      <dgm:t>
        <a:bodyPr/>
        <a:lstStyle/>
        <a:p>
          <a:endParaRPr lang="zh-CN" altLang="en-US"/>
        </a:p>
      </dgm:t>
    </dgm:pt>
    <dgm:pt modelId="{1BF15D7B-57E4-484A-930C-8553B00EFCFF}" type="sibTrans" cxnId="{A9545047-25BE-674C-8DFB-F7E305A8CE55}">
      <dgm:prSet/>
      <dgm:spPr/>
      <dgm:t>
        <a:bodyPr/>
        <a:lstStyle/>
        <a:p>
          <a:endParaRPr lang="zh-CN" altLang="en-US"/>
        </a:p>
      </dgm:t>
    </dgm:pt>
    <dgm:pt modelId="{2163FF6F-075E-3E49-8FA0-B128716ABC6E}">
      <dgm:prSet phldrT="[文本]"/>
      <dgm:spPr/>
      <dgm:t>
        <a:bodyPr/>
        <a:lstStyle/>
        <a:p>
          <a:r>
            <a:rPr lang="en-US" altLang="zh-CN" dirty="0" err="1" smtClean="0"/>
            <a:t>gRPC</a:t>
          </a:r>
          <a:endParaRPr lang="zh-CN" altLang="en-US" dirty="0"/>
        </a:p>
      </dgm:t>
    </dgm:pt>
    <dgm:pt modelId="{B04D3EF4-70CC-7C40-9484-5E6896D6CA22}" type="parTrans" cxnId="{41DC3359-A031-3243-8B65-CE55267D55E5}">
      <dgm:prSet/>
      <dgm:spPr/>
      <dgm:t>
        <a:bodyPr/>
        <a:lstStyle/>
        <a:p>
          <a:endParaRPr lang="zh-CN" altLang="en-US"/>
        </a:p>
      </dgm:t>
    </dgm:pt>
    <dgm:pt modelId="{9A4BB6CA-D3C5-6F42-AF5C-EB74E4A62E77}" type="sibTrans" cxnId="{41DC3359-A031-3243-8B65-CE55267D55E5}">
      <dgm:prSet/>
      <dgm:spPr/>
      <dgm:t>
        <a:bodyPr/>
        <a:lstStyle/>
        <a:p>
          <a:endParaRPr lang="zh-CN" altLang="en-US"/>
        </a:p>
      </dgm:t>
    </dgm:pt>
    <dgm:pt modelId="{75F15735-71E3-D547-90FA-AAF8A5F87E77}">
      <dgm:prSet/>
      <dgm:spPr/>
      <dgm:t>
        <a:bodyPr/>
        <a:lstStyle/>
        <a:p>
          <a:r>
            <a:rPr lang="en-US" altLang="zh-CN" dirty="0" smtClean="0"/>
            <a:t>RPC</a:t>
          </a:r>
          <a:r>
            <a:rPr lang="zh-CN" altLang="en-US" dirty="0" smtClean="0"/>
            <a:t> 工作流程</a:t>
          </a:r>
          <a:endParaRPr lang="zh-CN" altLang="en-US" dirty="0"/>
        </a:p>
      </dgm:t>
    </dgm:pt>
    <dgm:pt modelId="{DAF6130A-EF2C-644B-A6F1-47A5E026A634}" type="parTrans" cxnId="{15790592-F1C7-574F-8F65-3571D94F1294}">
      <dgm:prSet/>
      <dgm:spPr/>
      <dgm:t>
        <a:bodyPr/>
        <a:lstStyle/>
        <a:p>
          <a:endParaRPr lang="zh-CN" altLang="en-US"/>
        </a:p>
      </dgm:t>
    </dgm:pt>
    <dgm:pt modelId="{6D468611-51F2-2D47-B640-1419B958919F}" type="sibTrans" cxnId="{15790592-F1C7-574F-8F65-3571D94F1294}">
      <dgm:prSet/>
      <dgm:spPr/>
      <dgm:t>
        <a:bodyPr/>
        <a:lstStyle/>
        <a:p>
          <a:endParaRPr lang="zh-CN" altLang="en-US"/>
        </a:p>
      </dgm:t>
    </dgm:pt>
    <dgm:pt modelId="{D28301FA-C59B-0047-A4AF-F7CC7B65CAD2}">
      <dgm:prSet/>
      <dgm:spPr/>
      <dgm:t>
        <a:bodyPr/>
        <a:lstStyle/>
        <a:p>
          <a:r>
            <a:rPr lang="en-US" altLang="zh-CN" dirty="0" smtClean="0"/>
            <a:t>RPC</a:t>
          </a:r>
          <a:r>
            <a:rPr lang="zh-CN" altLang="en-US" dirty="0" smtClean="0"/>
            <a:t> 使用场景</a:t>
          </a:r>
          <a:endParaRPr lang="zh-CN" altLang="en-US" dirty="0"/>
        </a:p>
      </dgm:t>
    </dgm:pt>
    <dgm:pt modelId="{99C626F2-EB2C-C94F-8288-78EA58740311}" type="parTrans" cxnId="{5F7A402F-DCAF-8B43-AA18-AC655C745177}">
      <dgm:prSet/>
      <dgm:spPr/>
      <dgm:t>
        <a:bodyPr/>
        <a:lstStyle/>
        <a:p>
          <a:endParaRPr lang="zh-CN" altLang="en-US"/>
        </a:p>
      </dgm:t>
    </dgm:pt>
    <dgm:pt modelId="{6DD8E176-72D9-104C-97C4-5C7BB3616F2A}" type="sibTrans" cxnId="{5F7A402F-DCAF-8B43-AA18-AC655C745177}">
      <dgm:prSet/>
      <dgm:spPr/>
      <dgm:t>
        <a:bodyPr/>
        <a:lstStyle/>
        <a:p>
          <a:endParaRPr lang="zh-CN" altLang="en-US"/>
        </a:p>
      </dgm:t>
    </dgm:pt>
    <dgm:pt modelId="{585D1B48-3F66-CA40-AE9A-6E5E6F5EDCDF}">
      <dgm:prSet phldrT="[文本]"/>
      <dgm:spPr/>
      <dgm:t>
        <a:bodyPr/>
        <a:lstStyle/>
        <a:p>
          <a:r>
            <a:rPr lang="zh-CN" altLang="en-US" dirty="0" smtClean="0"/>
            <a:t>服务调用</a:t>
          </a:r>
          <a:endParaRPr lang="zh-CN" altLang="en-US" dirty="0"/>
        </a:p>
      </dgm:t>
    </dgm:pt>
    <dgm:pt modelId="{840D3CFC-926A-5D41-B87D-E9AFE1C1FCC8}" type="parTrans" cxnId="{C5272DF9-9ABA-4147-AF88-776C3C975C7A}">
      <dgm:prSet/>
      <dgm:spPr/>
      <dgm:t>
        <a:bodyPr/>
        <a:lstStyle/>
        <a:p>
          <a:endParaRPr lang="zh-CN" altLang="en-US"/>
        </a:p>
      </dgm:t>
    </dgm:pt>
    <dgm:pt modelId="{07C438B2-B44D-B14A-98F5-416A21F6FDFC}" type="sibTrans" cxnId="{C5272DF9-9ABA-4147-AF88-776C3C975C7A}">
      <dgm:prSet/>
      <dgm:spPr/>
      <dgm:t>
        <a:bodyPr/>
        <a:lstStyle/>
        <a:p>
          <a:endParaRPr lang="zh-CN" altLang="en-US"/>
        </a:p>
      </dgm:t>
    </dgm:pt>
    <dgm:pt modelId="{D9DA63B4-70A0-6C47-825B-5F1CDE09BA29}">
      <dgm:prSet phldrT="[文本]"/>
      <dgm:spPr/>
      <dgm:t>
        <a:bodyPr/>
        <a:lstStyle/>
        <a:p>
          <a:r>
            <a:rPr lang="en-US" altLang="zh-CN" dirty="0" err="1" smtClean="0"/>
            <a:t>gRPC</a:t>
          </a:r>
          <a:r>
            <a:rPr lang="zh-CN" altLang="en-US" dirty="0" smtClean="0"/>
            <a:t> 开发流程</a:t>
          </a:r>
          <a:endParaRPr lang="zh-CN" altLang="en-US" dirty="0"/>
        </a:p>
      </dgm:t>
    </dgm:pt>
    <dgm:pt modelId="{2070AFEB-9E36-9B43-A94E-41A5DB59C036}" type="parTrans" cxnId="{9E2A2201-5ECF-0A49-A1C0-33F701203679}">
      <dgm:prSet/>
      <dgm:spPr/>
      <dgm:t>
        <a:bodyPr/>
        <a:lstStyle/>
        <a:p>
          <a:endParaRPr lang="zh-CN" altLang="en-US"/>
        </a:p>
      </dgm:t>
    </dgm:pt>
    <dgm:pt modelId="{C054E5AC-D9E1-C448-AB31-27DCB78953C8}" type="sibTrans" cxnId="{9E2A2201-5ECF-0A49-A1C0-33F701203679}">
      <dgm:prSet/>
      <dgm:spPr/>
      <dgm:t>
        <a:bodyPr/>
        <a:lstStyle/>
        <a:p>
          <a:endParaRPr lang="zh-CN" altLang="en-US"/>
        </a:p>
      </dgm:t>
    </dgm:pt>
    <dgm:pt modelId="{72EE0B15-00D2-A146-A1E1-E9B803C52010}">
      <dgm:prSet phldrT="[文本]"/>
      <dgm:spPr/>
      <dgm:t>
        <a:bodyPr/>
        <a:lstStyle/>
        <a:p>
          <a:r>
            <a:rPr lang="zh-CN" altLang="en-US" dirty="0" smtClean="0"/>
            <a:t> </a:t>
          </a:r>
          <a:r>
            <a:rPr lang="en-US" altLang="zh-CN" dirty="0" smtClean="0"/>
            <a:t>HTTP/2.0</a:t>
          </a:r>
          <a:endParaRPr lang="zh-CN" altLang="en-US" dirty="0"/>
        </a:p>
      </dgm:t>
    </dgm:pt>
    <dgm:pt modelId="{280D057C-6370-734A-A3E9-9A2F2F9B966C}" type="parTrans" cxnId="{A328EF7B-649A-8448-9200-995434BC0E4C}">
      <dgm:prSet/>
      <dgm:spPr/>
      <dgm:t>
        <a:bodyPr/>
        <a:lstStyle/>
        <a:p>
          <a:endParaRPr lang="zh-CN" altLang="en-US"/>
        </a:p>
      </dgm:t>
    </dgm:pt>
    <dgm:pt modelId="{43B2F274-62C9-EE45-B441-FDE52F3D6586}" type="sibTrans" cxnId="{A328EF7B-649A-8448-9200-995434BC0E4C}">
      <dgm:prSet/>
      <dgm:spPr/>
      <dgm:t>
        <a:bodyPr/>
        <a:lstStyle/>
        <a:p>
          <a:endParaRPr lang="zh-CN" altLang="en-US"/>
        </a:p>
      </dgm:t>
    </dgm:pt>
    <dgm:pt modelId="{B4A73933-5B4C-7640-B90D-6ACBC72B7229}">
      <dgm:prSet phldrT="[文本]"/>
      <dgm:spPr/>
      <dgm:t>
        <a:bodyPr/>
        <a:lstStyle/>
        <a:p>
          <a:r>
            <a:rPr lang="en-US" altLang="zh-CN" dirty="0" smtClean="0"/>
            <a:t>Protocol</a:t>
          </a:r>
          <a:r>
            <a:rPr lang="zh-CN" altLang="en-US" dirty="0" smtClean="0"/>
            <a:t> </a:t>
          </a:r>
          <a:r>
            <a:rPr lang="en-US" altLang="zh-CN" dirty="0" smtClean="0"/>
            <a:t>Buffers</a:t>
          </a:r>
          <a:endParaRPr lang="zh-CN" altLang="en-US" dirty="0"/>
        </a:p>
      </dgm:t>
    </dgm:pt>
    <dgm:pt modelId="{91477CA2-98F2-D246-8A65-876291FBFCB0}" type="parTrans" cxnId="{DC78D4E2-805D-8B48-93B9-F200631009C9}">
      <dgm:prSet/>
      <dgm:spPr/>
      <dgm:t>
        <a:bodyPr/>
        <a:lstStyle/>
        <a:p>
          <a:endParaRPr lang="zh-CN" altLang="en-US"/>
        </a:p>
      </dgm:t>
    </dgm:pt>
    <dgm:pt modelId="{FF1B4FC6-87B5-1843-A00F-4F9646A6C6DD}" type="sibTrans" cxnId="{DC78D4E2-805D-8B48-93B9-F200631009C9}">
      <dgm:prSet/>
      <dgm:spPr/>
      <dgm:t>
        <a:bodyPr/>
        <a:lstStyle/>
        <a:p>
          <a:endParaRPr lang="zh-CN" altLang="en-US"/>
        </a:p>
      </dgm:t>
    </dgm:pt>
    <dgm:pt modelId="{5831C7EF-F6FD-4D43-99A5-4A4C128ACD42}">
      <dgm:prSet phldrT="[文本]"/>
      <dgm:spPr/>
      <dgm:t>
        <a:bodyPr/>
        <a:lstStyle/>
        <a:p>
          <a:r>
            <a:rPr lang="en-US" altLang="zh-CN" dirty="0" err="1" smtClean="0"/>
            <a:t>gRPC</a:t>
          </a:r>
          <a:r>
            <a:rPr lang="zh-CN" altLang="en-US" dirty="0" smtClean="0"/>
            <a:t> 服务调用</a:t>
          </a:r>
          <a:endParaRPr lang="zh-CN" altLang="en-US" dirty="0"/>
        </a:p>
      </dgm:t>
    </dgm:pt>
    <dgm:pt modelId="{A057895E-D636-184F-AED0-AE590FCCFA31}" type="parTrans" cxnId="{74BA6C08-8BB4-4B43-8D79-63918D5C9D17}">
      <dgm:prSet/>
      <dgm:spPr/>
      <dgm:t>
        <a:bodyPr/>
        <a:lstStyle/>
        <a:p>
          <a:endParaRPr lang="zh-CN" altLang="en-US"/>
        </a:p>
      </dgm:t>
    </dgm:pt>
    <dgm:pt modelId="{5513C339-B265-2A41-8EB2-B071BE84EB57}" type="sibTrans" cxnId="{74BA6C08-8BB4-4B43-8D79-63918D5C9D17}">
      <dgm:prSet/>
      <dgm:spPr/>
      <dgm:t>
        <a:bodyPr/>
        <a:lstStyle/>
        <a:p>
          <a:endParaRPr lang="zh-CN" altLang="en-US"/>
        </a:p>
      </dgm:t>
    </dgm:pt>
    <dgm:pt modelId="{C22D2150-AF1C-9D40-BCC7-36B73CC65F9A}">
      <dgm:prSet phldrT="[文本]"/>
      <dgm:spPr/>
      <dgm:t>
        <a:bodyPr/>
        <a:lstStyle/>
        <a:p>
          <a:r>
            <a:rPr lang="zh-CN" altLang="en-US" dirty="0" smtClean="0"/>
            <a:t>序列化</a:t>
          </a:r>
          <a:endParaRPr lang="zh-CN" altLang="en-US" dirty="0"/>
        </a:p>
      </dgm:t>
    </dgm:pt>
    <dgm:pt modelId="{B912B14D-2EBC-5C45-BC47-9F1047879AE1}" type="parTrans" cxnId="{1DAB3C55-E2B7-4149-8A74-8B2FB63E55D2}">
      <dgm:prSet/>
      <dgm:spPr/>
      <dgm:t>
        <a:bodyPr/>
        <a:lstStyle/>
        <a:p>
          <a:endParaRPr lang="zh-CN" altLang="en-US"/>
        </a:p>
      </dgm:t>
    </dgm:pt>
    <dgm:pt modelId="{CFB6F552-C1A6-EC44-A22D-F73C75B28591}" type="sibTrans" cxnId="{1DAB3C55-E2B7-4149-8A74-8B2FB63E55D2}">
      <dgm:prSet/>
      <dgm:spPr/>
      <dgm:t>
        <a:bodyPr/>
        <a:lstStyle/>
        <a:p>
          <a:endParaRPr lang="zh-CN" altLang="en-US"/>
        </a:p>
      </dgm:t>
    </dgm:pt>
    <dgm:pt modelId="{3B2B6AB7-217C-F146-BA38-F9834C6FA734}">
      <dgm:prSet phldrT="[文本]"/>
      <dgm:spPr/>
      <dgm:t>
        <a:bodyPr/>
        <a:lstStyle/>
        <a:p>
          <a:r>
            <a:rPr lang="zh-CN" altLang="en-US" dirty="0" smtClean="0"/>
            <a:t>动态代理</a:t>
          </a:r>
          <a:endParaRPr lang="zh-CN" altLang="en-US" dirty="0"/>
        </a:p>
      </dgm:t>
    </dgm:pt>
    <dgm:pt modelId="{2EA6BDA7-34BA-7044-AFF7-62E70F7C6463}" type="parTrans" cxnId="{EC36E7F4-5D9E-2E43-959D-81EA3F90A8F2}">
      <dgm:prSet/>
      <dgm:spPr/>
      <dgm:t>
        <a:bodyPr/>
        <a:lstStyle/>
        <a:p>
          <a:endParaRPr lang="zh-CN" altLang="en-US"/>
        </a:p>
      </dgm:t>
    </dgm:pt>
    <dgm:pt modelId="{8CA4A7D9-40CF-9946-BFF7-33AFDABB2A9A}" type="sibTrans" cxnId="{EC36E7F4-5D9E-2E43-959D-81EA3F90A8F2}">
      <dgm:prSet/>
      <dgm:spPr/>
      <dgm:t>
        <a:bodyPr/>
        <a:lstStyle/>
        <a:p>
          <a:endParaRPr lang="zh-CN" altLang="en-US"/>
        </a:p>
      </dgm:t>
    </dgm:pt>
    <dgm:pt modelId="{1838C9F5-C498-534F-ADE5-545CA8461C81}" type="pres">
      <dgm:prSet presAssocID="{5AD6E3E7-1E74-9942-ADB5-FDEC95DB8F35}" presName="Name0" presStyleCnt="0">
        <dgm:presLayoutVars>
          <dgm:chPref val="1"/>
          <dgm:dir/>
          <dgm:animOne val="branch"/>
          <dgm:animLvl val="lvl"/>
          <dgm:resizeHandles val="exact"/>
        </dgm:presLayoutVars>
      </dgm:prSet>
      <dgm:spPr/>
      <dgm:t>
        <a:bodyPr/>
        <a:lstStyle/>
        <a:p>
          <a:endParaRPr lang="zh-CN" altLang="en-US"/>
        </a:p>
      </dgm:t>
    </dgm:pt>
    <dgm:pt modelId="{EEFF97C7-10A3-C342-92EA-5DEE4A979950}" type="pres">
      <dgm:prSet presAssocID="{71D8296D-C877-B948-A083-EB8645697E89}" presName="root1" presStyleCnt="0"/>
      <dgm:spPr/>
    </dgm:pt>
    <dgm:pt modelId="{2C164A71-CA61-C641-B9C0-9FB4B06C8C76}" type="pres">
      <dgm:prSet presAssocID="{71D8296D-C877-B948-A083-EB8645697E89}" presName="LevelOneTextNode" presStyleLbl="node0" presStyleIdx="0" presStyleCnt="1">
        <dgm:presLayoutVars>
          <dgm:chPref val="3"/>
        </dgm:presLayoutVars>
      </dgm:prSet>
      <dgm:spPr/>
      <dgm:t>
        <a:bodyPr/>
        <a:lstStyle/>
        <a:p>
          <a:endParaRPr lang="zh-CN" altLang="en-US"/>
        </a:p>
      </dgm:t>
    </dgm:pt>
    <dgm:pt modelId="{F18AE0AB-8B5C-3B46-B170-B73926538CAA}" type="pres">
      <dgm:prSet presAssocID="{71D8296D-C877-B948-A083-EB8645697E89}" presName="level2hierChild" presStyleCnt="0"/>
      <dgm:spPr/>
    </dgm:pt>
    <dgm:pt modelId="{6BE8B2F9-0010-4047-A6EE-E008AAD47583}" type="pres">
      <dgm:prSet presAssocID="{7931AE4A-0EAF-AC43-B4F1-0D809261ACB9}" presName="conn2-1" presStyleLbl="parChTrans1D2" presStyleIdx="0" presStyleCnt="3"/>
      <dgm:spPr/>
      <dgm:t>
        <a:bodyPr/>
        <a:lstStyle/>
        <a:p>
          <a:endParaRPr lang="zh-CN" altLang="en-US"/>
        </a:p>
      </dgm:t>
    </dgm:pt>
    <dgm:pt modelId="{88AE8522-85AC-B94C-A546-891942D8F0DB}" type="pres">
      <dgm:prSet presAssocID="{7931AE4A-0EAF-AC43-B4F1-0D809261ACB9}" presName="connTx" presStyleLbl="parChTrans1D2" presStyleIdx="0" presStyleCnt="3"/>
      <dgm:spPr/>
      <dgm:t>
        <a:bodyPr/>
        <a:lstStyle/>
        <a:p>
          <a:endParaRPr lang="zh-CN" altLang="en-US"/>
        </a:p>
      </dgm:t>
    </dgm:pt>
    <dgm:pt modelId="{219516AF-187F-4640-B418-BB694881473B}" type="pres">
      <dgm:prSet presAssocID="{C52DF69C-9C74-834D-A998-00207A83AEDB}" presName="root2" presStyleCnt="0"/>
      <dgm:spPr/>
    </dgm:pt>
    <dgm:pt modelId="{EAD5D5BD-68DC-5E4F-AE16-687D2AC51993}" type="pres">
      <dgm:prSet presAssocID="{C52DF69C-9C74-834D-A998-00207A83AEDB}" presName="LevelTwoTextNode" presStyleLbl="node2" presStyleIdx="0" presStyleCnt="3">
        <dgm:presLayoutVars>
          <dgm:chPref val="3"/>
        </dgm:presLayoutVars>
      </dgm:prSet>
      <dgm:spPr/>
      <dgm:t>
        <a:bodyPr/>
        <a:lstStyle/>
        <a:p>
          <a:endParaRPr lang="zh-CN" altLang="en-US"/>
        </a:p>
      </dgm:t>
    </dgm:pt>
    <dgm:pt modelId="{E278AAC8-F4D5-9941-B70E-E628B301081F}" type="pres">
      <dgm:prSet presAssocID="{C52DF69C-9C74-834D-A998-00207A83AEDB}" presName="level3hierChild" presStyleCnt="0"/>
      <dgm:spPr/>
    </dgm:pt>
    <dgm:pt modelId="{62B25E95-934C-CD40-9887-DEE660B19AFE}" type="pres">
      <dgm:prSet presAssocID="{DAF6130A-EF2C-644B-A6F1-47A5E026A634}" presName="conn2-1" presStyleLbl="parChTrans1D3" presStyleIdx="0" presStyleCnt="9"/>
      <dgm:spPr/>
      <dgm:t>
        <a:bodyPr/>
        <a:lstStyle/>
        <a:p>
          <a:endParaRPr lang="zh-CN" altLang="en-US"/>
        </a:p>
      </dgm:t>
    </dgm:pt>
    <dgm:pt modelId="{A576F5A1-C40A-AA42-87C6-B49D98A0D530}" type="pres">
      <dgm:prSet presAssocID="{DAF6130A-EF2C-644B-A6F1-47A5E026A634}" presName="connTx" presStyleLbl="parChTrans1D3" presStyleIdx="0" presStyleCnt="9"/>
      <dgm:spPr/>
      <dgm:t>
        <a:bodyPr/>
        <a:lstStyle/>
        <a:p>
          <a:endParaRPr lang="zh-CN" altLang="en-US"/>
        </a:p>
      </dgm:t>
    </dgm:pt>
    <dgm:pt modelId="{DB473A00-1CF1-C54A-AC38-59C2D3E0597E}" type="pres">
      <dgm:prSet presAssocID="{75F15735-71E3-D547-90FA-AAF8A5F87E77}" presName="root2" presStyleCnt="0"/>
      <dgm:spPr/>
    </dgm:pt>
    <dgm:pt modelId="{F1C5FB05-4AFC-AF46-B8B5-B56C3BA3D130}" type="pres">
      <dgm:prSet presAssocID="{75F15735-71E3-D547-90FA-AAF8A5F87E77}" presName="LevelTwoTextNode" presStyleLbl="node3" presStyleIdx="0" presStyleCnt="9">
        <dgm:presLayoutVars>
          <dgm:chPref val="3"/>
        </dgm:presLayoutVars>
      </dgm:prSet>
      <dgm:spPr/>
      <dgm:t>
        <a:bodyPr/>
        <a:lstStyle/>
        <a:p>
          <a:endParaRPr lang="zh-CN" altLang="en-US"/>
        </a:p>
      </dgm:t>
    </dgm:pt>
    <dgm:pt modelId="{FE7BBE2B-344B-9547-85D9-AFEA96B99C50}" type="pres">
      <dgm:prSet presAssocID="{75F15735-71E3-D547-90FA-AAF8A5F87E77}" presName="level3hierChild" presStyleCnt="0"/>
      <dgm:spPr/>
    </dgm:pt>
    <dgm:pt modelId="{5E56A180-F0CA-4F40-BD89-22674F108AF8}" type="pres">
      <dgm:prSet presAssocID="{99C626F2-EB2C-C94F-8288-78EA58740311}" presName="conn2-1" presStyleLbl="parChTrans1D3" presStyleIdx="1" presStyleCnt="9"/>
      <dgm:spPr/>
      <dgm:t>
        <a:bodyPr/>
        <a:lstStyle/>
        <a:p>
          <a:endParaRPr lang="zh-CN" altLang="en-US"/>
        </a:p>
      </dgm:t>
    </dgm:pt>
    <dgm:pt modelId="{5D86290D-E699-3C42-B9DA-174B8247F7AB}" type="pres">
      <dgm:prSet presAssocID="{99C626F2-EB2C-C94F-8288-78EA58740311}" presName="connTx" presStyleLbl="parChTrans1D3" presStyleIdx="1" presStyleCnt="9"/>
      <dgm:spPr/>
      <dgm:t>
        <a:bodyPr/>
        <a:lstStyle/>
        <a:p>
          <a:endParaRPr lang="zh-CN" altLang="en-US"/>
        </a:p>
      </dgm:t>
    </dgm:pt>
    <dgm:pt modelId="{3538303D-4084-A54E-BB7A-0EA5BB7AF559}" type="pres">
      <dgm:prSet presAssocID="{D28301FA-C59B-0047-A4AF-F7CC7B65CAD2}" presName="root2" presStyleCnt="0"/>
      <dgm:spPr/>
    </dgm:pt>
    <dgm:pt modelId="{93953264-21AB-D749-8B61-D02BFD08AAD2}" type="pres">
      <dgm:prSet presAssocID="{D28301FA-C59B-0047-A4AF-F7CC7B65CAD2}" presName="LevelTwoTextNode" presStyleLbl="node3" presStyleIdx="1" presStyleCnt="9">
        <dgm:presLayoutVars>
          <dgm:chPref val="3"/>
        </dgm:presLayoutVars>
      </dgm:prSet>
      <dgm:spPr/>
      <dgm:t>
        <a:bodyPr/>
        <a:lstStyle/>
        <a:p>
          <a:endParaRPr lang="zh-CN" altLang="en-US"/>
        </a:p>
      </dgm:t>
    </dgm:pt>
    <dgm:pt modelId="{40A1EF50-02C1-8245-A5CF-ED86B855D0F3}" type="pres">
      <dgm:prSet presAssocID="{D28301FA-C59B-0047-A4AF-F7CC7B65CAD2}" presName="level3hierChild" presStyleCnt="0"/>
      <dgm:spPr/>
    </dgm:pt>
    <dgm:pt modelId="{0A16F830-3C03-F945-B528-EBCACF3A3E0F}" type="pres">
      <dgm:prSet presAssocID="{2384185A-6C1D-6D49-B08E-DC7D161A8E5D}" presName="conn2-1" presStyleLbl="parChTrans1D2" presStyleIdx="1" presStyleCnt="3"/>
      <dgm:spPr/>
      <dgm:t>
        <a:bodyPr/>
        <a:lstStyle/>
        <a:p>
          <a:endParaRPr lang="zh-CN" altLang="en-US"/>
        </a:p>
      </dgm:t>
    </dgm:pt>
    <dgm:pt modelId="{EA65687D-B645-564E-B872-7CE68F95A6D9}" type="pres">
      <dgm:prSet presAssocID="{2384185A-6C1D-6D49-B08E-DC7D161A8E5D}" presName="connTx" presStyleLbl="parChTrans1D2" presStyleIdx="1" presStyleCnt="3"/>
      <dgm:spPr/>
      <dgm:t>
        <a:bodyPr/>
        <a:lstStyle/>
        <a:p>
          <a:endParaRPr lang="zh-CN" altLang="en-US"/>
        </a:p>
      </dgm:t>
    </dgm:pt>
    <dgm:pt modelId="{802FBEAA-FC1C-364C-A4B0-CC4B065D75D8}" type="pres">
      <dgm:prSet presAssocID="{ADE26AEA-D399-A948-923A-C5F18B1DAFEF}" presName="root2" presStyleCnt="0"/>
      <dgm:spPr/>
    </dgm:pt>
    <dgm:pt modelId="{5F96AE42-3DAD-9D45-83D3-9ECCBAF2CB9A}" type="pres">
      <dgm:prSet presAssocID="{ADE26AEA-D399-A948-923A-C5F18B1DAFEF}" presName="LevelTwoTextNode" presStyleLbl="node2" presStyleIdx="1" presStyleCnt="3">
        <dgm:presLayoutVars>
          <dgm:chPref val="3"/>
        </dgm:presLayoutVars>
      </dgm:prSet>
      <dgm:spPr/>
      <dgm:t>
        <a:bodyPr/>
        <a:lstStyle/>
        <a:p>
          <a:endParaRPr lang="zh-CN" altLang="en-US"/>
        </a:p>
      </dgm:t>
    </dgm:pt>
    <dgm:pt modelId="{5FD7C62D-619C-A04E-B853-F79BDF1267C9}" type="pres">
      <dgm:prSet presAssocID="{ADE26AEA-D399-A948-923A-C5F18B1DAFEF}" presName="level3hierChild" presStyleCnt="0"/>
      <dgm:spPr/>
    </dgm:pt>
    <dgm:pt modelId="{B515C298-D2B7-D74E-9DD9-FC79ABE804AD}" type="pres">
      <dgm:prSet presAssocID="{2EA6BDA7-34BA-7044-AFF7-62E70F7C6463}" presName="conn2-1" presStyleLbl="parChTrans1D3" presStyleIdx="2" presStyleCnt="9"/>
      <dgm:spPr/>
      <dgm:t>
        <a:bodyPr/>
        <a:lstStyle/>
        <a:p>
          <a:endParaRPr lang="zh-CN" altLang="en-US"/>
        </a:p>
      </dgm:t>
    </dgm:pt>
    <dgm:pt modelId="{28CBEFE1-CDAF-5747-BE9F-EE3896B82105}" type="pres">
      <dgm:prSet presAssocID="{2EA6BDA7-34BA-7044-AFF7-62E70F7C6463}" presName="connTx" presStyleLbl="parChTrans1D3" presStyleIdx="2" presStyleCnt="9"/>
      <dgm:spPr/>
      <dgm:t>
        <a:bodyPr/>
        <a:lstStyle/>
        <a:p>
          <a:endParaRPr lang="zh-CN" altLang="en-US"/>
        </a:p>
      </dgm:t>
    </dgm:pt>
    <dgm:pt modelId="{141A2973-A323-5046-BE79-21FF4F84A612}" type="pres">
      <dgm:prSet presAssocID="{3B2B6AB7-217C-F146-BA38-F9834C6FA734}" presName="root2" presStyleCnt="0"/>
      <dgm:spPr/>
    </dgm:pt>
    <dgm:pt modelId="{AB78173E-2086-EE42-8D9D-431829E19971}" type="pres">
      <dgm:prSet presAssocID="{3B2B6AB7-217C-F146-BA38-F9834C6FA734}" presName="LevelTwoTextNode" presStyleLbl="node3" presStyleIdx="2" presStyleCnt="9">
        <dgm:presLayoutVars>
          <dgm:chPref val="3"/>
        </dgm:presLayoutVars>
      </dgm:prSet>
      <dgm:spPr/>
      <dgm:t>
        <a:bodyPr/>
        <a:lstStyle/>
        <a:p>
          <a:endParaRPr lang="zh-CN" altLang="en-US"/>
        </a:p>
      </dgm:t>
    </dgm:pt>
    <dgm:pt modelId="{F3265965-977A-D44F-9327-874B3E6C95A4}" type="pres">
      <dgm:prSet presAssocID="{3B2B6AB7-217C-F146-BA38-F9834C6FA734}" presName="level3hierChild" presStyleCnt="0"/>
      <dgm:spPr/>
    </dgm:pt>
    <dgm:pt modelId="{F390C71B-2528-0A44-9156-995AA4FEAD32}" type="pres">
      <dgm:prSet presAssocID="{840D3CFC-926A-5D41-B87D-E9AFE1C1FCC8}" presName="conn2-1" presStyleLbl="parChTrans1D3" presStyleIdx="3" presStyleCnt="9"/>
      <dgm:spPr/>
      <dgm:t>
        <a:bodyPr/>
        <a:lstStyle/>
        <a:p>
          <a:endParaRPr lang="zh-CN" altLang="en-US"/>
        </a:p>
      </dgm:t>
    </dgm:pt>
    <dgm:pt modelId="{A5737277-1431-F046-AEE1-E92BAFF6EB0D}" type="pres">
      <dgm:prSet presAssocID="{840D3CFC-926A-5D41-B87D-E9AFE1C1FCC8}" presName="connTx" presStyleLbl="parChTrans1D3" presStyleIdx="3" presStyleCnt="9"/>
      <dgm:spPr/>
      <dgm:t>
        <a:bodyPr/>
        <a:lstStyle/>
        <a:p>
          <a:endParaRPr lang="zh-CN" altLang="en-US"/>
        </a:p>
      </dgm:t>
    </dgm:pt>
    <dgm:pt modelId="{AE33CD57-BE85-B549-B897-C8B0547666F3}" type="pres">
      <dgm:prSet presAssocID="{585D1B48-3F66-CA40-AE9A-6E5E6F5EDCDF}" presName="root2" presStyleCnt="0"/>
      <dgm:spPr/>
    </dgm:pt>
    <dgm:pt modelId="{83A0D9EB-4EAC-A649-AAD7-AB682E4B3750}" type="pres">
      <dgm:prSet presAssocID="{585D1B48-3F66-CA40-AE9A-6E5E6F5EDCDF}" presName="LevelTwoTextNode" presStyleLbl="node3" presStyleIdx="3" presStyleCnt="9">
        <dgm:presLayoutVars>
          <dgm:chPref val="3"/>
        </dgm:presLayoutVars>
      </dgm:prSet>
      <dgm:spPr/>
      <dgm:t>
        <a:bodyPr/>
        <a:lstStyle/>
        <a:p>
          <a:endParaRPr lang="zh-CN" altLang="en-US"/>
        </a:p>
      </dgm:t>
    </dgm:pt>
    <dgm:pt modelId="{0ABD825D-B734-0B48-B455-7F9A16B63466}" type="pres">
      <dgm:prSet presAssocID="{585D1B48-3F66-CA40-AE9A-6E5E6F5EDCDF}" presName="level3hierChild" presStyleCnt="0"/>
      <dgm:spPr/>
    </dgm:pt>
    <dgm:pt modelId="{155D19AC-54BD-B942-B65A-6A649DE7214A}" type="pres">
      <dgm:prSet presAssocID="{B912B14D-2EBC-5C45-BC47-9F1047879AE1}" presName="conn2-1" presStyleLbl="parChTrans1D3" presStyleIdx="4" presStyleCnt="9"/>
      <dgm:spPr/>
      <dgm:t>
        <a:bodyPr/>
        <a:lstStyle/>
        <a:p>
          <a:endParaRPr lang="zh-CN" altLang="en-US"/>
        </a:p>
      </dgm:t>
    </dgm:pt>
    <dgm:pt modelId="{732A163A-E1D2-0444-96A6-3BA2B74DC042}" type="pres">
      <dgm:prSet presAssocID="{B912B14D-2EBC-5C45-BC47-9F1047879AE1}" presName="connTx" presStyleLbl="parChTrans1D3" presStyleIdx="4" presStyleCnt="9"/>
      <dgm:spPr/>
      <dgm:t>
        <a:bodyPr/>
        <a:lstStyle/>
        <a:p>
          <a:endParaRPr lang="zh-CN" altLang="en-US"/>
        </a:p>
      </dgm:t>
    </dgm:pt>
    <dgm:pt modelId="{CFE335AC-03E4-8741-91F1-C156CAB621D9}" type="pres">
      <dgm:prSet presAssocID="{C22D2150-AF1C-9D40-BCC7-36B73CC65F9A}" presName="root2" presStyleCnt="0"/>
      <dgm:spPr/>
    </dgm:pt>
    <dgm:pt modelId="{3EADEADC-2F14-A847-A255-91DBDDFC02EE}" type="pres">
      <dgm:prSet presAssocID="{C22D2150-AF1C-9D40-BCC7-36B73CC65F9A}" presName="LevelTwoTextNode" presStyleLbl="node3" presStyleIdx="4" presStyleCnt="9">
        <dgm:presLayoutVars>
          <dgm:chPref val="3"/>
        </dgm:presLayoutVars>
      </dgm:prSet>
      <dgm:spPr/>
      <dgm:t>
        <a:bodyPr/>
        <a:lstStyle/>
        <a:p>
          <a:endParaRPr lang="zh-CN" altLang="en-US"/>
        </a:p>
      </dgm:t>
    </dgm:pt>
    <dgm:pt modelId="{670DC161-319C-AC42-8DFF-09D2F3B1C34E}" type="pres">
      <dgm:prSet presAssocID="{C22D2150-AF1C-9D40-BCC7-36B73CC65F9A}" presName="level3hierChild" presStyleCnt="0"/>
      <dgm:spPr/>
    </dgm:pt>
    <dgm:pt modelId="{DE520E10-848A-AF41-B005-42722B97735D}" type="pres">
      <dgm:prSet presAssocID="{B04D3EF4-70CC-7C40-9484-5E6896D6CA22}" presName="conn2-1" presStyleLbl="parChTrans1D2" presStyleIdx="2" presStyleCnt="3"/>
      <dgm:spPr/>
      <dgm:t>
        <a:bodyPr/>
        <a:lstStyle/>
        <a:p>
          <a:endParaRPr lang="zh-CN" altLang="en-US"/>
        </a:p>
      </dgm:t>
    </dgm:pt>
    <dgm:pt modelId="{D773FB6A-DCEB-344C-A3DB-A00C69CF2124}" type="pres">
      <dgm:prSet presAssocID="{B04D3EF4-70CC-7C40-9484-5E6896D6CA22}" presName="connTx" presStyleLbl="parChTrans1D2" presStyleIdx="2" presStyleCnt="3"/>
      <dgm:spPr/>
      <dgm:t>
        <a:bodyPr/>
        <a:lstStyle/>
        <a:p>
          <a:endParaRPr lang="zh-CN" altLang="en-US"/>
        </a:p>
      </dgm:t>
    </dgm:pt>
    <dgm:pt modelId="{2F6756B7-EE34-AD48-B8BF-E3C025A2BC6D}" type="pres">
      <dgm:prSet presAssocID="{2163FF6F-075E-3E49-8FA0-B128716ABC6E}" presName="root2" presStyleCnt="0"/>
      <dgm:spPr/>
    </dgm:pt>
    <dgm:pt modelId="{40DCC70E-133A-0942-B6D4-ECC6DBC13687}" type="pres">
      <dgm:prSet presAssocID="{2163FF6F-075E-3E49-8FA0-B128716ABC6E}" presName="LevelTwoTextNode" presStyleLbl="node2" presStyleIdx="2" presStyleCnt="3">
        <dgm:presLayoutVars>
          <dgm:chPref val="3"/>
        </dgm:presLayoutVars>
      </dgm:prSet>
      <dgm:spPr/>
      <dgm:t>
        <a:bodyPr/>
        <a:lstStyle/>
        <a:p>
          <a:endParaRPr lang="zh-CN" altLang="en-US"/>
        </a:p>
      </dgm:t>
    </dgm:pt>
    <dgm:pt modelId="{762CC144-0AD6-1444-9BEB-DECE490E786F}" type="pres">
      <dgm:prSet presAssocID="{2163FF6F-075E-3E49-8FA0-B128716ABC6E}" presName="level3hierChild" presStyleCnt="0"/>
      <dgm:spPr/>
    </dgm:pt>
    <dgm:pt modelId="{DD2FFE57-A53E-1A46-9481-B4C0D9B775DF}" type="pres">
      <dgm:prSet presAssocID="{2070AFEB-9E36-9B43-A94E-41A5DB59C036}" presName="conn2-1" presStyleLbl="parChTrans1D3" presStyleIdx="5" presStyleCnt="9"/>
      <dgm:spPr/>
      <dgm:t>
        <a:bodyPr/>
        <a:lstStyle/>
        <a:p>
          <a:endParaRPr lang="zh-CN" altLang="en-US"/>
        </a:p>
      </dgm:t>
    </dgm:pt>
    <dgm:pt modelId="{C30C8F09-EE13-8F47-AC8D-BFA898EB824C}" type="pres">
      <dgm:prSet presAssocID="{2070AFEB-9E36-9B43-A94E-41A5DB59C036}" presName="connTx" presStyleLbl="parChTrans1D3" presStyleIdx="5" presStyleCnt="9"/>
      <dgm:spPr/>
      <dgm:t>
        <a:bodyPr/>
        <a:lstStyle/>
        <a:p>
          <a:endParaRPr lang="zh-CN" altLang="en-US"/>
        </a:p>
      </dgm:t>
    </dgm:pt>
    <dgm:pt modelId="{63F9117E-8E1E-5B41-AC3D-88DAF220896B}" type="pres">
      <dgm:prSet presAssocID="{D9DA63B4-70A0-6C47-825B-5F1CDE09BA29}" presName="root2" presStyleCnt="0"/>
      <dgm:spPr/>
    </dgm:pt>
    <dgm:pt modelId="{70ACD39A-7587-9245-848D-3057589DC189}" type="pres">
      <dgm:prSet presAssocID="{D9DA63B4-70A0-6C47-825B-5F1CDE09BA29}" presName="LevelTwoTextNode" presStyleLbl="node3" presStyleIdx="5" presStyleCnt="9">
        <dgm:presLayoutVars>
          <dgm:chPref val="3"/>
        </dgm:presLayoutVars>
      </dgm:prSet>
      <dgm:spPr/>
      <dgm:t>
        <a:bodyPr/>
        <a:lstStyle/>
        <a:p>
          <a:endParaRPr lang="zh-CN" altLang="en-US"/>
        </a:p>
      </dgm:t>
    </dgm:pt>
    <dgm:pt modelId="{53D1AA60-51C2-A14E-91D2-7FCF86A4AE18}" type="pres">
      <dgm:prSet presAssocID="{D9DA63B4-70A0-6C47-825B-5F1CDE09BA29}" presName="level3hierChild" presStyleCnt="0"/>
      <dgm:spPr/>
    </dgm:pt>
    <dgm:pt modelId="{CC307281-78FA-7C41-A0D5-E9F831913536}" type="pres">
      <dgm:prSet presAssocID="{280D057C-6370-734A-A3E9-9A2F2F9B966C}" presName="conn2-1" presStyleLbl="parChTrans1D3" presStyleIdx="6" presStyleCnt="9"/>
      <dgm:spPr/>
      <dgm:t>
        <a:bodyPr/>
        <a:lstStyle/>
        <a:p>
          <a:endParaRPr lang="zh-CN" altLang="en-US"/>
        </a:p>
      </dgm:t>
    </dgm:pt>
    <dgm:pt modelId="{97F2F421-8674-7A49-9D6F-D01F07CAF295}" type="pres">
      <dgm:prSet presAssocID="{280D057C-6370-734A-A3E9-9A2F2F9B966C}" presName="connTx" presStyleLbl="parChTrans1D3" presStyleIdx="6" presStyleCnt="9"/>
      <dgm:spPr/>
      <dgm:t>
        <a:bodyPr/>
        <a:lstStyle/>
        <a:p>
          <a:endParaRPr lang="zh-CN" altLang="en-US"/>
        </a:p>
      </dgm:t>
    </dgm:pt>
    <dgm:pt modelId="{D90867C7-9D4F-7D4A-AB01-BF094E42875E}" type="pres">
      <dgm:prSet presAssocID="{72EE0B15-00D2-A146-A1E1-E9B803C52010}" presName="root2" presStyleCnt="0"/>
      <dgm:spPr/>
    </dgm:pt>
    <dgm:pt modelId="{7F231DB6-7C56-0645-89CA-36AAA33F323E}" type="pres">
      <dgm:prSet presAssocID="{72EE0B15-00D2-A146-A1E1-E9B803C52010}" presName="LevelTwoTextNode" presStyleLbl="node3" presStyleIdx="6" presStyleCnt="9">
        <dgm:presLayoutVars>
          <dgm:chPref val="3"/>
        </dgm:presLayoutVars>
      </dgm:prSet>
      <dgm:spPr/>
      <dgm:t>
        <a:bodyPr/>
        <a:lstStyle/>
        <a:p>
          <a:endParaRPr lang="zh-CN" altLang="en-US"/>
        </a:p>
      </dgm:t>
    </dgm:pt>
    <dgm:pt modelId="{56B65991-A01D-B342-A869-7727307B33F7}" type="pres">
      <dgm:prSet presAssocID="{72EE0B15-00D2-A146-A1E1-E9B803C52010}" presName="level3hierChild" presStyleCnt="0"/>
      <dgm:spPr/>
    </dgm:pt>
    <dgm:pt modelId="{21FED162-60AC-CE49-B3BA-6DFA989B280B}" type="pres">
      <dgm:prSet presAssocID="{91477CA2-98F2-D246-8A65-876291FBFCB0}" presName="conn2-1" presStyleLbl="parChTrans1D3" presStyleIdx="7" presStyleCnt="9"/>
      <dgm:spPr/>
      <dgm:t>
        <a:bodyPr/>
        <a:lstStyle/>
        <a:p>
          <a:endParaRPr lang="zh-CN" altLang="en-US"/>
        </a:p>
      </dgm:t>
    </dgm:pt>
    <dgm:pt modelId="{FAA5A62D-335E-9F42-AD81-F691DD8973DA}" type="pres">
      <dgm:prSet presAssocID="{91477CA2-98F2-D246-8A65-876291FBFCB0}" presName="connTx" presStyleLbl="parChTrans1D3" presStyleIdx="7" presStyleCnt="9"/>
      <dgm:spPr/>
      <dgm:t>
        <a:bodyPr/>
        <a:lstStyle/>
        <a:p>
          <a:endParaRPr lang="zh-CN" altLang="en-US"/>
        </a:p>
      </dgm:t>
    </dgm:pt>
    <dgm:pt modelId="{2969BF46-64DF-5F45-BDB0-AB02152CE85D}" type="pres">
      <dgm:prSet presAssocID="{B4A73933-5B4C-7640-B90D-6ACBC72B7229}" presName="root2" presStyleCnt="0"/>
      <dgm:spPr/>
    </dgm:pt>
    <dgm:pt modelId="{B8226E05-B727-A245-ADD9-2C5AD3DA4FA1}" type="pres">
      <dgm:prSet presAssocID="{B4A73933-5B4C-7640-B90D-6ACBC72B7229}" presName="LevelTwoTextNode" presStyleLbl="node3" presStyleIdx="7" presStyleCnt="9">
        <dgm:presLayoutVars>
          <dgm:chPref val="3"/>
        </dgm:presLayoutVars>
      </dgm:prSet>
      <dgm:spPr/>
      <dgm:t>
        <a:bodyPr/>
        <a:lstStyle/>
        <a:p>
          <a:endParaRPr lang="zh-CN" altLang="en-US"/>
        </a:p>
      </dgm:t>
    </dgm:pt>
    <dgm:pt modelId="{EF756600-C7BE-9B4B-A6D5-EB925B874B7D}" type="pres">
      <dgm:prSet presAssocID="{B4A73933-5B4C-7640-B90D-6ACBC72B7229}" presName="level3hierChild" presStyleCnt="0"/>
      <dgm:spPr/>
    </dgm:pt>
    <dgm:pt modelId="{040864EA-E08C-3E41-AC99-6AD88FD466AD}" type="pres">
      <dgm:prSet presAssocID="{A057895E-D636-184F-AED0-AE590FCCFA31}" presName="conn2-1" presStyleLbl="parChTrans1D3" presStyleIdx="8" presStyleCnt="9"/>
      <dgm:spPr/>
      <dgm:t>
        <a:bodyPr/>
        <a:lstStyle/>
        <a:p>
          <a:endParaRPr lang="zh-CN" altLang="en-US"/>
        </a:p>
      </dgm:t>
    </dgm:pt>
    <dgm:pt modelId="{9756789B-BAF4-B547-9DAE-8D186BC37F85}" type="pres">
      <dgm:prSet presAssocID="{A057895E-D636-184F-AED0-AE590FCCFA31}" presName="connTx" presStyleLbl="parChTrans1D3" presStyleIdx="8" presStyleCnt="9"/>
      <dgm:spPr/>
      <dgm:t>
        <a:bodyPr/>
        <a:lstStyle/>
        <a:p>
          <a:endParaRPr lang="zh-CN" altLang="en-US"/>
        </a:p>
      </dgm:t>
    </dgm:pt>
    <dgm:pt modelId="{29B17F68-221C-8D4D-A978-60F22E97C3B0}" type="pres">
      <dgm:prSet presAssocID="{5831C7EF-F6FD-4D43-99A5-4A4C128ACD42}" presName="root2" presStyleCnt="0"/>
      <dgm:spPr/>
    </dgm:pt>
    <dgm:pt modelId="{3505B921-A17B-1243-98EC-176A1115D084}" type="pres">
      <dgm:prSet presAssocID="{5831C7EF-F6FD-4D43-99A5-4A4C128ACD42}" presName="LevelTwoTextNode" presStyleLbl="node3" presStyleIdx="8" presStyleCnt="9">
        <dgm:presLayoutVars>
          <dgm:chPref val="3"/>
        </dgm:presLayoutVars>
      </dgm:prSet>
      <dgm:spPr/>
      <dgm:t>
        <a:bodyPr/>
        <a:lstStyle/>
        <a:p>
          <a:endParaRPr lang="zh-CN" altLang="en-US"/>
        </a:p>
      </dgm:t>
    </dgm:pt>
    <dgm:pt modelId="{EC27C74F-4193-7A4D-B7EF-423B09BC120C}" type="pres">
      <dgm:prSet presAssocID="{5831C7EF-F6FD-4D43-99A5-4A4C128ACD42}" presName="level3hierChild" presStyleCnt="0"/>
      <dgm:spPr/>
    </dgm:pt>
  </dgm:ptLst>
  <dgm:cxnLst>
    <dgm:cxn modelId="{76FAE662-92F9-F444-B498-C8BE5010D45F}" type="presOf" srcId="{B4A73933-5B4C-7640-B90D-6ACBC72B7229}" destId="{B8226E05-B727-A245-ADD9-2C5AD3DA4FA1}" srcOrd="0" destOrd="0" presId="urn:microsoft.com/office/officeart/2008/layout/HorizontalMultiLevelHierarchy"/>
    <dgm:cxn modelId="{AD3074A7-D5AC-C74C-90AC-489670B82F02}" type="presOf" srcId="{D28301FA-C59B-0047-A4AF-F7CC7B65CAD2}" destId="{93953264-21AB-D749-8B61-D02BFD08AAD2}" srcOrd="0" destOrd="0" presId="urn:microsoft.com/office/officeart/2008/layout/HorizontalMultiLevelHierarchy"/>
    <dgm:cxn modelId="{5A90949D-AA12-304E-91F9-01D44E0ECECB}" type="presOf" srcId="{A057895E-D636-184F-AED0-AE590FCCFA31}" destId="{040864EA-E08C-3E41-AC99-6AD88FD466AD}" srcOrd="0" destOrd="0" presId="urn:microsoft.com/office/officeart/2008/layout/HorizontalMultiLevelHierarchy"/>
    <dgm:cxn modelId="{9B3137EF-B3F6-C848-8B6D-92D4E3872B49}" type="presOf" srcId="{75F15735-71E3-D547-90FA-AAF8A5F87E77}" destId="{F1C5FB05-4AFC-AF46-B8B5-B56C3BA3D130}" srcOrd="0" destOrd="0" presId="urn:microsoft.com/office/officeart/2008/layout/HorizontalMultiLevelHierarchy"/>
    <dgm:cxn modelId="{6E813BC8-B243-3E40-A0D6-2AA3CF4FC2E6}" type="presOf" srcId="{5831C7EF-F6FD-4D43-99A5-4A4C128ACD42}" destId="{3505B921-A17B-1243-98EC-176A1115D084}" srcOrd="0" destOrd="0" presId="urn:microsoft.com/office/officeart/2008/layout/HorizontalMultiLevelHierarchy"/>
    <dgm:cxn modelId="{59B971BC-9C27-CA4D-86F7-2E4E11FF2D2A}" srcId="{5AD6E3E7-1E74-9942-ADB5-FDEC95DB8F35}" destId="{71D8296D-C877-B948-A083-EB8645697E89}" srcOrd="0" destOrd="0" parTransId="{D8E7CD06-72FF-ED45-AD13-2C9AF116769A}" sibTransId="{8DE0418B-9690-4441-B80B-DCB4AABEE0FC}"/>
    <dgm:cxn modelId="{F979FEE9-5B0E-A14F-817E-499CE033E57A}" type="presOf" srcId="{A057895E-D636-184F-AED0-AE590FCCFA31}" destId="{9756789B-BAF4-B547-9DAE-8D186BC37F85}" srcOrd="1" destOrd="0" presId="urn:microsoft.com/office/officeart/2008/layout/HorizontalMultiLevelHierarchy"/>
    <dgm:cxn modelId="{BD2D3EE5-28F0-4F4B-A47E-CE910397E944}" type="presOf" srcId="{D9DA63B4-70A0-6C47-825B-5F1CDE09BA29}" destId="{70ACD39A-7587-9245-848D-3057589DC189}" srcOrd="0" destOrd="0" presId="urn:microsoft.com/office/officeart/2008/layout/HorizontalMultiLevelHierarchy"/>
    <dgm:cxn modelId="{C9F50B62-0291-8B49-A7F3-12163F83B9E2}" type="presOf" srcId="{585D1B48-3F66-CA40-AE9A-6E5E6F5EDCDF}" destId="{83A0D9EB-4EAC-A649-AAD7-AB682E4B3750}" srcOrd="0" destOrd="0" presId="urn:microsoft.com/office/officeart/2008/layout/HorizontalMultiLevelHierarchy"/>
    <dgm:cxn modelId="{A7361CFC-0AB8-C04C-8D24-4E581351D230}" type="presOf" srcId="{99C626F2-EB2C-C94F-8288-78EA58740311}" destId="{5D86290D-E699-3C42-B9DA-174B8247F7AB}" srcOrd="1" destOrd="0" presId="urn:microsoft.com/office/officeart/2008/layout/HorizontalMultiLevelHierarchy"/>
    <dgm:cxn modelId="{CA8E482B-F492-0B4F-99C6-5A8D77BAC05D}" type="presOf" srcId="{2070AFEB-9E36-9B43-A94E-41A5DB59C036}" destId="{C30C8F09-EE13-8F47-AC8D-BFA898EB824C}" srcOrd="1" destOrd="0" presId="urn:microsoft.com/office/officeart/2008/layout/HorizontalMultiLevelHierarchy"/>
    <dgm:cxn modelId="{EC36E7F4-5D9E-2E43-959D-81EA3F90A8F2}" srcId="{ADE26AEA-D399-A948-923A-C5F18B1DAFEF}" destId="{3B2B6AB7-217C-F146-BA38-F9834C6FA734}" srcOrd="0" destOrd="0" parTransId="{2EA6BDA7-34BA-7044-AFF7-62E70F7C6463}" sibTransId="{8CA4A7D9-40CF-9946-BFF7-33AFDABB2A9A}"/>
    <dgm:cxn modelId="{DC869DC7-2E30-D940-84CA-53A57CC908A1}" type="presOf" srcId="{B912B14D-2EBC-5C45-BC47-9F1047879AE1}" destId="{732A163A-E1D2-0444-96A6-3BA2B74DC042}" srcOrd="1" destOrd="0" presId="urn:microsoft.com/office/officeart/2008/layout/HorizontalMultiLevelHierarchy"/>
    <dgm:cxn modelId="{A328EF7B-649A-8448-9200-995434BC0E4C}" srcId="{2163FF6F-075E-3E49-8FA0-B128716ABC6E}" destId="{72EE0B15-00D2-A146-A1E1-E9B803C52010}" srcOrd="1" destOrd="0" parTransId="{280D057C-6370-734A-A3E9-9A2F2F9B966C}" sibTransId="{43B2F274-62C9-EE45-B441-FDE52F3D6586}"/>
    <dgm:cxn modelId="{FC4B09E6-A866-1F47-9547-CFB96C6B481D}" type="presOf" srcId="{2EA6BDA7-34BA-7044-AFF7-62E70F7C6463}" destId="{B515C298-D2B7-D74E-9DD9-FC79ABE804AD}" srcOrd="0" destOrd="0" presId="urn:microsoft.com/office/officeart/2008/layout/HorizontalMultiLevelHierarchy"/>
    <dgm:cxn modelId="{A9545047-25BE-674C-8DFB-F7E305A8CE55}" srcId="{71D8296D-C877-B948-A083-EB8645697E89}" destId="{ADE26AEA-D399-A948-923A-C5F18B1DAFEF}" srcOrd="1" destOrd="0" parTransId="{2384185A-6C1D-6D49-B08E-DC7D161A8E5D}" sibTransId="{1BF15D7B-57E4-484A-930C-8553B00EFCFF}"/>
    <dgm:cxn modelId="{15790592-F1C7-574F-8F65-3571D94F1294}" srcId="{C52DF69C-9C74-834D-A998-00207A83AEDB}" destId="{75F15735-71E3-D547-90FA-AAF8A5F87E77}" srcOrd="0" destOrd="0" parTransId="{DAF6130A-EF2C-644B-A6F1-47A5E026A634}" sibTransId="{6D468611-51F2-2D47-B640-1419B958919F}"/>
    <dgm:cxn modelId="{BB3D1D22-6C8F-6E4F-AD70-22D7A2F94AD4}" type="presOf" srcId="{DAF6130A-EF2C-644B-A6F1-47A5E026A634}" destId="{62B25E95-934C-CD40-9887-DEE660B19AFE}" srcOrd="0" destOrd="0" presId="urn:microsoft.com/office/officeart/2008/layout/HorizontalMultiLevelHierarchy"/>
    <dgm:cxn modelId="{7A87D279-EDE8-AB4E-9C20-E3C61C4B04D2}" type="presOf" srcId="{7931AE4A-0EAF-AC43-B4F1-0D809261ACB9}" destId="{6BE8B2F9-0010-4047-A6EE-E008AAD47583}" srcOrd="0" destOrd="0" presId="urn:microsoft.com/office/officeart/2008/layout/HorizontalMultiLevelHierarchy"/>
    <dgm:cxn modelId="{DBBAE2A6-92B1-9F49-A856-1A3690BBE0B6}" type="presOf" srcId="{99C626F2-EB2C-C94F-8288-78EA58740311}" destId="{5E56A180-F0CA-4F40-BD89-22674F108AF8}" srcOrd="0" destOrd="0" presId="urn:microsoft.com/office/officeart/2008/layout/HorizontalMultiLevelHierarchy"/>
    <dgm:cxn modelId="{0FB03F2D-C64B-5341-8A78-38F4C6B05FB3}" type="presOf" srcId="{5AD6E3E7-1E74-9942-ADB5-FDEC95DB8F35}" destId="{1838C9F5-C498-534F-ADE5-545CA8461C81}" srcOrd="0" destOrd="0" presId="urn:microsoft.com/office/officeart/2008/layout/HorizontalMultiLevelHierarchy"/>
    <dgm:cxn modelId="{41DC3359-A031-3243-8B65-CE55267D55E5}" srcId="{71D8296D-C877-B948-A083-EB8645697E89}" destId="{2163FF6F-075E-3E49-8FA0-B128716ABC6E}" srcOrd="2" destOrd="0" parTransId="{B04D3EF4-70CC-7C40-9484-5E6896D6CA22}" sibTransId="{9A4BB6CA-D3C5-6F42-AF5C-EB74E4A62E77}"/>
    <dgm:cxn modelId="{1D21FCCF-8C7D-4147-9CA8-FA345878C590}" type="presOf" srcId="{7931AE4A-0EAF-AC43-B4F1-0D809261ACB9}" destId="{88AE8522-85AC-B94C-A546-891942D8F0DB}" srcOrd="1" destOrd="0" presId="urn:microsoft.com/office/officeart/2008/layout/HorizontalMultiLevelHierarchy"/>
    <dgm:cxn modelId="{1A0D2C47-0D11-2441-86D9-ADFD679B24A9}" type="presOf" srcId="{91477CA2-98F2-D246-8A65-876291FBFCB0}" destId="{21FED162-60AC-CE49-B3BA-6DFA989B280B}" srcOrd="0" destOrd="0" presId="urn:microsoft.com/office/officeart/2008/layout/HorizontalMultiLevelHierarchy"/>
    <dgm:cxn modelId="{C5272DF9-9ABA-4147-AF88-776C3C975C7A}" srcId="{ADE26AEA-D399-A948-923A-C5F18B1DAFEF}" destId="{585D1B48-3F66-CA40-AE9A-6E5E6F5EDCDF}" srcOrd="1" destOrd="0" parTransId="{840D3CFC-926A-5D41-B87D-E9AFE1C1FCC8}" sibTransId="{07C438B2-B44D-B14A-98F5-416A21F6FDFC}"/>
    <dgm:cxn modelId="{B33AAD42-38C9-5E4F-BC7D-50E419A3670E}" type="presOf" srcId="{2384185A-6C1D-6D49-B08E-DC7D161A8E5D}" destId="{0A16F830-3C03-F945-B528-EBCACF3A3E0F}" srcOrd="0" destOrd="0" presId="urn:microsoft.com/office/officeart/2008/layout/HorizontalMultiLevelHierarchy"/>
    <dgm:cxn modelId="{DC78D4E2-805D-8B48-93B9-F200631009C9}" srcId="{2163FF6F-075E-3E49-8FA0-B128716ABC6E}" destId="{B4A73933-5B4C-7640-B90D-6ACBC72B7229}" srcOrd="2" destOrd="0" parTransId="{91477CA2-98F2-D246-8A65-876291FBFCB0}" sibTransId="{FF1B4FC6-87B5-1843-A00F-4F9646A6C6DD}"/>
    <dgm:cxn modelId="{79F185E5-BD64-4046-B3D5-F469D6D02A3A}" type="presOf" srcId="{2070AFEB-9E36-9B43-A94E-41A5DB59C036}" destId="{DD2FFE57-A53E-1A46-9481-B4C0D9B775DF}" srcOrd="0" destOrd="0" presId="urn:microsoft.com/office/officeart/2008/layout/HorizontalMultiLevelHierarchy"/>
    <dgm:cxn modelId="{F9AD1110-D203-8142-9C16-99E28B8978C3}" type="presOf" srcId="{91477CA2-98F2-D246-8A65-876291FBFCB0}" destId="{FAA5A62D-335E-9F42-AD81-F691DD8973DA}" srcOrd="1" destOrd="0" presId="urn:microsoft.com/office/officeart/2008/layout/HorizontalMultiLevelHierarchy"/>
    <dgm:cxn modelId="{5F7A402F-DCAF-8B43-AA18-AC655C745177}" srcId="{C52DF69C-9C74-834D-A998-00207A83AEDB}" destId="{D28301FA-C59B-0047-A4AF-F7CC7B65CAD2}" srcOrd="1" destOrd="0" parTransId="{99C626F2-EB2C-C94F-8288-78EA58740311}" sibTransId="{6DD8E176-72D9-104C-97C4-5C7BB3616F2A}"/>
    <dgm:cxn modelId="{F838D86D-5A9B-9A4B-A53C-C992B20F4CA0}" type="presOf" srcId="{840D3CFC-926A-5D41-B87D-E9AFE1C1FCC8}" destId="{A5737277-1431-F046-AEE1-E92BAFF6EB0D}" srcOrd="1" destOrd="0" presId="urn:microsoft.com/office/officeart/2008/layout/HorizontalMultiLevelHierarchy"/>
    <dgm:cxn modelId="{26DDD987-C5ED-DA4A-B5D1-B926DA17EEE0}" type="presOf" srcId="{3B2B6AB7-217C-F146-BA38-F9834C6FA734}" destId="{AB78173E-2086-EE42-8D9D-431829E19971}" srcOrd="0" destOrd="0" presId="urn:microsoft.com/office/officeart/2008/layout/HorizontalMultiLevelHierarchy"/>
    <dgm:cxn modelId="{C593C30B-6340-F54C-8890-C6205A4CC899}" type="presOf" srcId="{71D8296D-C877-B948-A083-EB8645697E89}" destId="{2C164A71-CA61-C641-B9C0-9FB4B06C8C76}" srcOrd="0" destOrd="0" presId="urn:microsoft.com/office/officeart/2008/layout/HorizontalMultiLevelHierarchy"/>
    <dgm:cxn modelId="{F39B9E71-A6CE-344E-9120-A100CA7A5DA4}" type="presOf" srcId="{B04D3EF4-70CC-7C40-9484-5E6896D6CA22}" destId="{D773FB6A-DCEB-344C-A3DB-A00C69CF2124}" srcOrd="1" destOrd="0" presId="urn:microsoft.com/office/officeart/2008/layout/HorizontalMultiLevelHierarchy"/>
    <dgm:cxn modelId="{C739F9A1-399E-5345-BD9F-206B3A2DA051}" type="presOf" srcId="{2163FF6F-075E-3E49-8FA0-B128716ABC6E}" destId="{40DCC70E-133A-0942-B6D4-ECC6DBC13687}" srcOrd="0" destOrd="0" presId="urn:microsoft.com/office/officeart/2008/layout/HorizontalMultiLevelHierarchy"/>
    <dgm:cxn modelId="{88519AD8-8654-EA46-B50A-78AD1609C7D0}" srcId="{71D8296D-C877-B948-A083-EB8645697E89}" destId="{C52DF69C-9C74-834D-A998-00207A83AEDB}" srcOrd="0" destOrd="0" parTransId="{7931AE4A-0EAF-AC43-B4F1-0D809261ACB9}" sibTransId="{BBD6A371-6013-0041-B5E0-7ACC4DB34845}"/>
    <dgm:cxn modelId="{7B533EE0-1AFE-D740-907E-9ACAA119A65E}" type="presOf" srcId="{B04D3EF4-70CC-7C40-9484-5E6896D6CA22}" destId="{DE520E10-848A-AF41-B005-42722B97735D}" srcOrd="0" destOrd="0" presId="urn:microsoft.com/office/officeart/2008/layout/HorizontalMultiLevelHierarchy"/>
    <dgm:cxn modelId="{99EAF54E-439C-454D-8A8C-F5F55F1F4CC4}" type="presOf" srcId="{840D3CFC-926A-5D41-B87D-E9AFE1C1FCC8}" destId="{F390C71B-2528-0A44-9156-995AA4FEAD32}" srcOrd="0" destOrd="0" presId="urn:microsoft.com/office/officeart/2008/layout/HorizontalMultiLevelHierarchy"/>
    <dgm:cxn modelId="{8A8E91AC-1D6D-D243-BD24-249F31E43B5D}" type="presOf" srcId="{ADE26AEA-D399-A948-923A-C5F18B1DAFEF}" destId="{5F96AE42-3DAD-9D45-83D3-9ECCBAF2CB9A}" srcOrd="0" destOrd="0" presId="urn:microsoft.com/office/officeart/2008/layout/HorizontalMultiLevelHierarchy"/>
    <dgm:cxn modelId="{6CA99864-A18B-B74B-8500-DA4EE917987D}" type="presOf" srcId="{DAF6130A-EF2C-644B-A6F1-47A5E026A634}" destId="{A576F5A1-C40A-AA42-87C6-B49D98A0D530}" srcOrd="1" destOrd="0" presId="urn:microsoft.com/office/officeart/2008/layout/HorizontalMultiLevelHierarchy"/>
    <dgm:cxn modelId="{43E74E34-3A4E-D144-A6BB-B2D475D8F9DF}" type="presOf" srcId="{2384185A-6C1D-6D49-B08E-DC7D161A8E5D}" destId="{EA65687D-B645-564E-B872-7CE68F95A6D9}" srcOrd="1" destOrd="0" presId="urn:microsoft.com/office/officeart/2008/layout/HorizontalMultiLevelHierarchy"/>
    <dgm:cxn modelId="{B68AC622-11C3-4844-B1EE-CCA92C081F84}" type="presOf" srcId="{280D057C-6370-734A-A3E9-9A2F2F9B966C}" destId="{97F2F421-8674-7A49-9D6F-D01F07CAF295}" srcOrd="1" destOrd="0" presId="urn:microsoft.com/office/officeart/2008/layout/HorizontalMultiLevelHierarchy"/>
    <dgm:cxn modelId="{D079C596-9B06-574A-8324-55668F50AB4C}" type="presOf" srcId="{B912B14D-2EBC-5C45-BC47-9F1047879AE1}" destId="{155D19AC-54BD-B942-B65A-6A649DE7214A}" srcOrd="0" destOrd="0" presId="urn:microsoft.com/office/officeart/2008/layout/HorizontalMultiLevelHierarchy"/>
    <dgm:cxn modelId="{F780BB60-A6CA-1148-BAB0-9E75087C7945}" type="presOf" srcId="{280D057C-6370-734A-A3E9-9A2F2F9B966C}" destId="{CC307281-78FA-7C41-A0D5-E9F831913536}" srcOrd="0" destOrd="0" presId="urn:microsoft.com/office/officeart/2008/layout/HorizontalMultiLevelHierarchy"/>
    <dgm:cxn modelId="{1DAB3C55-E2B7-4149-8A74-8B2FB63E55D2}" srcId="{ADE26AEA-D399-A948-923A-C5F18B1DAFEF}" destId="{C22D2150-AF1C-9D40-BCC7-36B73CC65F9A}" srcOrd="2" destOrd="0" parTransId="{B912B14D-2EBC-5C45-BC47-9F1047879AE1}" sibTransId="{CFB6F552-C1A6-EC44-A22D-F73C75B28591}"/>
    <dgm:cxn modelId="{5CE033E7-34A7-1F43-9A0E-A4605B23360A}" type="presOf" srcId="{2EA6BDA7-34BA-7044-AFF7-62E70F7C6463}" destId="{28CBEFE1-CDAF-5747-BE9F-EE3896B82105}" srcOrd="1" destOrd="0" presId="urn:microsoft.com/office/officeart/2008/layout/HorizontalMultiLevelHierarchy"/>
    <dgm:cxn modelId="{4214FF52-D1CE-8A46-9FCA-23EA9CE7A0BD}" type="presOf" srcId="{C52DF69C-9C74-834D-A998-00207A83AEDB}" destId="{EAD5D5BD-68DC-5E4F-AE16-687D2AC51993}" srcOrd="0" destOrd="0" presId="urn:microsoft.com/office/officeart/2008/layout/HorizontalMultiLevelHierarchy"/>
    <dgm:cxn modelId="{377E865A-8ED1-E748-ABD1-92DC88B4C918}" type="presOf" srcId="{C22D2150-AF1C-9D40-BCC7-36B73CC65F9A}" destId="{3EADEADC-2F14-A847-A255-91DBDDFC02EE}" srcOrd="0" destOrd="0" presId="urn:microsoft.com/office/officeart/2008/layout/HorizontalMultiLevelHierarchy"/>
    <dgm:cxn modelId="{9E2A2201-5ECF-0A49-A1C0-33F701203679}" srcId="{2163FF6F-075E-3E49-8FA0-B128716ABC6E}" destId="{D9DA63B4-70A0-6C47-825B-5F1CDE09BA29}" srcOrd="0" destOrd="0" parTransId="{2070AFEB-9E36-9B43-A94E-41A5DB59C036}" sibTransId="{C054E5AC-D9E1-C448-AB31-27DCB78953C8}"/>
    <dgm:cxn modelId="{74BA6C08-8BB4-4B43-8D79-63918D5C9D17}" srcId="{2163FF6F-075E-3E49-8FA0-B128716ABC6E}" destId="{5831C7EF-F6FD-4D43-99A5-4A4C128ACD42}" srcOrd="3" destOrd="0" parTransId="{A057895E-D636-184F-AED0-AE590FCCFA31}" sibTransId="{5513C339-B265-2A41-8EB2-B071BE84EB57}"/>
    <dgm:cxn modelId="{88261EE1-F718-F34E-97BF-9DAE993CCBD3}" type="presOf" srcId="{72EE0B15-00D2-A146-A1E1-E9B803C52010}" destId="{7F231DB6-7C56-0645-89CA-36AAA33F323E}" srcOrd="0" destOrd="0" presId="urn:microsoft.com/office/officeart/2008/layout/HorizontalMultiLevelHierarchy"/>
    <dgm:cxn modelId="{FAB51139-4E6D-3D4A-9044-BE226FB07886}" type="presParOf" srcId="{1838C9F5-C498-534F-ADE5-545CA8461C81}" destId="{EEFF97C7-10A3-C342-92EA-5DEE4A979950}" srcOrd="0" destOrd="0" presId="urn:microsoft.com/office/officeart/2008/layout/HorizontalMultiLevelHierarchy"/>
    <dgm:cxn modelId="{3D59FF3B-5224-214E-8076-72076F6B38B6}" type="presParOf" srcId="{EEFF97C7-10A3-C342-92EA-5DEE4A979950}" destId="{2C164A71-CA61-C641-B9C0-9FB4B06C8C76}" srcOrd="0" destOrd="0" presId="urn:microsoft.com/office/officeart/2008/layout/HorizontalMultiLevelHierarchy"/>
    <dgm:cxn modelId="{2F6B7C2D-ED8D-8C41-BC11-3DD826D05856}" type="presParOf" srcId="{EEFF97C7-10A3-C342-92EA-5DEE4A979950}" destId="{F18AE0AB-8B5C-3B46-B170-B73926538CAA}" srcOrd="1" destOrd="0" presId="urn:microsoft.com/office/officeart/2008/layout/HorizontalMultiLevelHierarchy"/>
    <dgm:cxn modelId="{88D5D2D1-BFBA-5F48-903A-9A3DF662A8F5}" type="presParOf" srcId="{F18AE0AB-8B5C-3B46-B170-B73926538CAA}" destId="{6BE8B2F9-0010-4047-A6EE-E008AAD47583}" srcOrd="0" destOrd="0" presId="urn:microsoft.com/office/officeart/2008/layout/HorizontalMultiLevelHierarchy"/>
    <dgm:cxn modelId="{C7201BCD-8F96-4A4A-9334-5D7C23CA08F3}" type="presParOf" srcId="{6BE8B2F9-0010-4047-A6EE-E008AAD47583}" destId="{88AE8522-85AC-B94C-A546-891942D8F0DB}" srcOrd="0" destOrd="0" presId="urn:microsoft.com/office/officeart/2008/layout/HorizontalMultiLevelHierarchy"/>
    <dgm:cxn modelId="{C66AA82A-A6CE-3B41-A667-33E1502E45BD}" type="presParOf" srcId="{F18AE0AB-8B5C-3B46-B170-B73926538CAA}" destId="{219516AF-187F-4640-B418-BB694881473B}" srcOrd="1" destOrd="0" presId="urn:microsoft.com/office/officeart/2008/layout/HorizontalMultiLevelHierarchy"/>
    <dgm:cxn modelId="{71917152-8529-7445-B60F-FA28CCA97E7F}" type="presParOf" srcId="{219516AF-187F-4640-B418-BB694881473B}" destId="{EAD5D5BD-68DC-5E4F-AE16-687D2AC51993}" srcOrd="0" destOrd="0" presId="urn:microsoft.com/office/officeart/2008/layout/HorizontalMultiLevelHierarchy"/>
    <dgm:cxn modelId="{A8DAA262-E25A-3E4D-911D-54EEFD0AF15B}" type="presParOf" srcId="{219516AF-187F-4640-B418-BB694881473B}" destId="{E278AAC8-F4D5-9941-B70E-E628B301081F}" srcOrd="1" destOrd="0" presId="urn:microsoft.com/office/officeart/2008/layout/HorizontalMultiLevelHierarchy"/>
    <dgm:cxn modelId="{EE78F941-62BC-934D-B3A3-6C5B5A62376F}" type="presParOf" srcId="{E278AAC8-F4D5-9941-B70E-E628B301081F}" destId="{62B25E95-934C-CD40-9887-DEE660B19AFE}" srcOrd="0" destOrd="0" presId="urn:microsoft.com/office/officeart/2008/layout/HorizontalMultiLevelHierarchy"/>
    <dgm:cxn modelId="{65C08A34-E310-7A41-BC5F-A5203D506562}" type="presParOf" srcId="{62B25E95-934C-CD40-9887-DEE660B19AFE}" destId="{A576F5A1-C40A-AA42-87C6-B49D98A0D530}" srcOrd="0" destOrd="0" presId="urn:microsoft.com/office/officeart/2008/layout/HorizontalMultiLevelHierarchy"/>
    <dgm:cxn modelId="{C3857D8A-784D-6F47-98F9-9AEB5E15A492}" type="presParOf" srcId="{E278AAC8-F4D5-9941-B70E-E628B301081F}" destId="{DB473A00-1CF1-C54A-AC38-59C2D3E0597E}" srcOrd="1" destOrd="0" presId="urn:microsoft.com/office/officeart/2008/layout/HorizontalMultiLevelHierarchy"/>
    <dgm:cxn modelId="{B2884B29-58ED-5549-AC35-1AD4203284DF}" type="presParOf" srcId="{DB473A00-1CF1-C54A-AC38-59C2D3E0597E}" destId="{F1C5FB05-4AFC-AF46-B8B5-B56C3BA3D130}" srcOrd="0" destOrd="0" presId="urn:microsoft.com/office/officeart/2008/layout/HorizontalMultiLevelHierarchy"/>
    <dgm:cxn modelId="{C606C5F8-F31C-1E42-A5FF-519A05D7B739}" type="presParOf" srcId="{DB473A00-1CF1-C54A-AC38-59C2D3E0597E}" destId="{FE7BBE2B-344B-9547-85D9-AFEA96B99C50}" srcOrd="1" destOrd="0" presId="urn:microsoft.com/office/officeart/2008/layout/HorizontalMultiLevelHierarchy"/>
    <dgm:cxn modelId="{F7BB08D2-D87D-F241-9DA3-67FB721E0F82}" type="presParOf" srcId="{E278AAC8-F4D5-9941-B70E-E628B301081F}" destId="{5E56A180-F0CA-4F40-BD89-22674F108AF8}" srcOrd="2" destOrd="0" presId="urn:microsoft.com/office/officeart/2008/layout/HorizontalMultiLevelHierarchy"/>
    <dgm:cxn modelId="{BBA39B27-3283-3D42-87EB-C536F27E94FE}" type="presParOf" srcId="{5E56A180-F0CA-4F40-BD89-22674F108AF8}" destId="{5D86290D-E699-3C42-B9DA-174B8247F7AB}" srcOrd="0" destOrd="0" presId="urn:microsoft.com/office/officeart/2008/layout/HorizontalMultiLevelHierarchy"/>
    <dgm:cxn modelId="{00A8E1FE-EA44-6043-8FEE-D8790CA3EF8D}" type="presParOf" srcId="{E278AAC8-F4D5-9941-B70E-E628B301081F}" destId="{3538303D-4084-A54E-BB7A-0EA5BB7AF559}" srcOrd="3" destOrd="0" presId="urn:microsoft.com/office/officeart/2008/layout/HorizontalMultiLevelHierarchy"/>
    <dgm:cxn modelId="{86A48384-766E-C74B-B449-EED7534CD386}" type="presParOf" srcId="{3538303D-4084-A54E-BB7A-0EA5BB7AF559}" destId="{93953264-21AB-D749-8B61-D02BFD08AAD2}" srcOrd="0" destOrd="0" presId="urn:microsoft.com/office/officeart/2008/layout/HorizontalMultiLevelHierarchy"/>
    <dgm:cxn modelId="{C47E6A21-5DE9-4C45-A3F2-3585F7292333}" type="presParOf" srcId="{3538303D-4084-A54E-BB7A-0EA5BB7AF559}" destId="{40A1EF50-02C1-8245-A5CF-ED86B855D0F3}" srcOrd="1" destOrd="0" presId="urn:microsoft.com/office/officeart/2008/layout/HorizontalMultiLevelHierarchy"/>
    <dgm:cxn modelId="{6BC69145-9F93-3A44-A2A1-842867761EF9}" type="presParOf" srcId="{F18AE0AB-8B5C-3B46-B170-B73926538CAA}" destId="{0A16F830-3C03-F945-B528-EBCACF3A3E0F}" srcOrd="2" destOrd="0" presId="urn:microsoft.com/office/officeart/2008/layout/HorizontalMultiLevelHierarchy"/>
    <dgm:cxn modelId="{B2855780-ED8A-4C4A-825D-379FAA1FFCD0}" type="presParOf" srcId="{0A16F830-3C03-F945-B528-EBCACF3A3E0F}" destId="{EA65687D-B645-564E-B872-7CE68F95A6D9}" srcOrd="0" destOrd="0" presId="urn:microsoft.com/office/officeart/2008/layout/HorizontalMultiLevelHierarchy"/>
    <dgm:cxn modelId="{3076FA3C-71E1-0143-8758-E66BE1CFABE0}" type="presParOf" srcId="{F18AE0AB-8B5C-3B46-B170-B73926538CAA}" destId="{802FBEAA-FC1C-364C-A4B0-CC4B065D75D8}" srcOrd="3" destOrd="0" presId="urn:microsoft.com/office/officeart/2008/layout/HorizontalMultiLevelHierarchy"/>
    <dgm:cxn modelId="{3D5164DA-B2F6-9540-AEE4-3211AC68CAAF}" type="presParOf" srcId="{802FBEAA-FC1C-364C-A4B0-CC4B065D75D8}" destId="{5F96AE42-3DAD-9D45-83D3-9ECCBAF2CB9A}" srcOrd="0" destOrd="0" presId="urn:microsoft.com/office/officeart/2008/layout/HorizontalMultiLevelHierarchy"/>
    <dgm:cxn modelId="{7E9014D6-112B-BB4C-9CF4-ECFB78E37A9C}" type="presParOf" srcId="{802FBEAA-FC1C-364C-A4B0-CC4B065D75D8}" destId="{5FD7C62D-619C-A04E-B853-F79BDF1267C9}" srcOrd="1" destOrd="0" presId="urn:microsoft.com/office/officeart/2008/layout/HorizontalMultiLevelHierarchy"/>
    <dgm:cxn modelId="{27052276-1592-0B42-8C98-751CFACF1F3E}" type="presParOf" srcId="{5FD7C62D-619C-A04E-B853-F79BDF1267C9}" destId="{B515C298-D2B7-D74E-9DD9-FC79ABE804AD}" srcOrd="0" destOrd="0" presId="urn:microsoft.com/office/officeart/2008/layout/HorizontalMultiLevelHierarchy"/>
    <dgm:cxn modelId="{BF9CB41F-594E-3449-B96F-27E9B06B709B}" type="presParOf" srcId="{B515C298-D2B7-D74E-9DD9-FC79ABE804AD}" destId="{28CBEFE1-CDAF-5747-BE9F-EE3896B82105}" srcOrd="0" destOrd="0" presId="urn:microsoft.com/office/officeart/2008/layout/HorizontalMultiLevelHierarchy"/>
    <dgm:cxn modelId="{DDE4593A-1D9F-7043-8AB9-2BA5833939FE}" type="presParOf" srcId="{5FD7C62D-619C-A04E-B853-F79BDF1267C9}" destId="{141A2973-A323-5046-BE79-21FF4F84A612}" srcOrd="1" destOrd="0" presId="urn:microsoft.com/office/officeart/2008/layout/HorizontalMultiLevelHierarchy"/>
    <dgm:cxn modelId="{69E62488-3F52-D64A-99EB-5A7785A59FA8}" type="presParOf" srcId="{141A2973-A323-5046-BE79-21FF4F84A612}" destId="{AB78173E-2086-EE42-8D9D-431829E19971}" srcOrd="0" destOrd="0" presId="urn:microsoft.com/office/officeart/2008/layout/HorizontalMultiLevelHierarchy"/>
    <dgm:cxn modelId="{C0D53C0F-A819-3A4D-806E-949994B23F98}" type="presParOf" srcId="{141A2973-A323-5046-BE79-21FF4F84A612}" destId="{F3265965-977A-D44F-9327-874B3E6C95A4}" srcOrd="1" destOrd="0" presId="urn:microsoft.com/office/officeart/2008/layout/HorizontalMultiLevelHierarchy"/>
    <dgm:cxn modelId="{E94A1392-B852-344C-8D61-A7C6D1E4CCAA}" type="presParOf" srcId="{5FD7C62D-619C-A04E-B853-F79BDF1267C9}" destId="{F390C71B-2528-0A44-9156-995AA4FEAD32}" srcOrd="2" destOrd="0" presId="urn:microsoft.com/office/officeart/2008/layout/HorizontalMultiLevelHierarchy"/>
    <dgm:cxn modelId="{7C0D99A4-B343-CC44-A372-2B02C3C4169B}" type="presParOf" srcId="{F390C71B-2528-0A44-9156-995AA4FEAD32}" destId="{A5737277-1431-F046-AEE1-E92BAFF6EB0D}" srcOrd="0" destOrd="0" presId="urn:microsoft.com/office/officeart/2008/layout/HorizontalMultiLevelHierarchy"/>
    <dgm:cxn modelId="{C09136FA-61B3-0C4A-96FE-8505DC510502}" type="presParOf" srcId="{5FD7C62D-619C-A04E-B853-F79BDF1267C9}" destId="{AE33CD57-BE85-B549-B897-C8B0547666F3}" srcOrd="3" destOrd="0" presId="urn:microsoft.com/office/officeart/2008/layout/HorizontalMultiLevelHierarchy"/>
    <dgm:cxn modelId="{AB444224-C72B-574B-BE42-3C1FEE145E1A}" type="presParOf" srcId="{AE33CD57-BE85-B549-B897-C8B0547666F3}" destId="{83A0D9EB-4EAC-A649-AAD7-AB682E4B3750}" srcOrd="0" destOrd="0" presId="urn:microsoft.com/office/officeart/2008/layout/HorizontalMultiLevelHierarchy"/>
    <dgm:cxn modelId="{F6CD0369-3EC7-1E46-89A3-3D3257393B5A}" type="presParOf" srcId="{AE33CD57-BE85-B549-B897-C8B0547666F3}" destId="{0ABD825D-B734-0B48-B455-7F9A16B63466}" srcOrd="1" destOrd="0" presId="urn:microsoft.com/office/officeart/2008/layout/HorizontalMultiLevelHierarchy"/>
    <dgm:cxn modelId="{A8319B85-8729-D949-AA4C-2E717F5B0BFD}" type="presParOf" srcId="{5FD7C62D-619C-A04E-B853-F79BDF1267C9}" destId="{155D19AC-54BD-B942-B65A-6A649DE7214A}" srcOrd="4" destOrd="0" presId="urn:microsoft.com/office/officeart/2008/layout/HorizontalMultiLevelHierarchy"/>
    <dgm:cxn modelId="{3F811BC6-049D-3749-9C9F-380FF05798B0}" type="presParOf" srcId="{155D19AC-54BD-B942-B65A-6A649DE7214A}" destId="{732A163A-E1D2-0444-96A6-3BA2B74DC042}" srcOrd="0" destOrd="0" presId="urn:microsoft.com/office/officeart/2008/layout/HorizontalMultiLevelHierarchy"/>
    <dgm:cxn modelId="{62735C8F-1F89-F14F-9365-ECC898D87A55}" type="presParOf" srcId="{5FD7C62D-619C-A04E-B853-F79BDF1267C9}" destId="{CFE335AC-03E4-8741-91F1-C156CAB621D9}" srcOrd="5" destOrd="0" presId="urn:microsoft.com/office/officeart/2008/layout/HorizontalMultiLevelHierarchy"/>
    <dgm:cxn modelId="{F8603B61-391F-2A4B-8B08-FC01BB37F8B0}" type="presParOf" srcId="{CFE335AC-03E4-8741-91F1-C156CAB621D9}" destId="{3EADEADC-2F14-A847-A255-91DBDDFC02EE}" srcOrd="0" destOrd="0" presId="urn:microsoft.com/office/officeart/2008/layout/HorizontalMultiLevelHierarchy"/>
    <dgm:cxn modelId="{E387267F-7AAA-4340-AC5E-80CC2A009A77}" type="presParOf" srcId="{CFE335AC-03E4-8741-91F1-C156CAB621D9}" destId="{670DC161-319C-AC42-8DFF-09D2F3B1C34E}" srcOrd="1" destOrd="0" presId="urn:microsoft.com/office/officeart/2008/layout/HorizontalMultiLevelHierarchy"/>
    <dgm:cxn modelId="{4D78047C-6782-2646-ABFF-DA13A98B6C57}" type="presParOf" srcId="{F18AE0AB-8B5C-3B46-B170-B73926538CAA}" destId="{DE520E10-848A-AF41-B005-42722B97735D}" srcOrd="4" destOrd="0" presId="urn:microsoft.com/office/officeart/2008/layout/HorizontalMultiLevelHierarchy"/>
    <dgm:cxn modelId="{F6793684-8870-9E4C-B1C0-389CD9DD613A}" type="presParOf" srcId="{DE520E10-848A-AF41-B005-42722B97735D}" destId="{D773FB6A-DCEB-344C-A3DB-A00C69CF2124}" srcOrd="0" destOrd="0" presId="urn:microsoft.com/office/officeart/2008/layout/HorizontalMultiLevelHierarchy"/>
    <dgm:cxn modelId="{BE33C4C6-6862-B64C-9975-9841FB53C426}" type="presParOf" srcId="{F18AE0AB-8B5C-3B46-B170-B73926538CAA}" destId="{2F6756B7-EE34-AD48-B8BF-E3C025A2BC6D}" srcOrd="5" destOrd="0" presId="urn:microsoft.com/office/officeart/2008/layout/HorizontalMultiLevelHierarchy"/>
    <dgm:cxn modelId="{1CE0D2F8-1AE2-534C-B49F-680F8AE78E7F}" type="presParOf" srcId="{2F6756B7-EE34-AD48-B8BF-E3C025A2BC6D}" destId="{40DCC70E-133A-0942-B6D4-ECC6DBC13687}" srcOrd="0" destOrd="0" presId="urn:microsoft.com/office/officeart/2008/layout/HorizontalMultiLevelHierarchy"/>
    <dgm:cxn modelId="{AD6BB6ED-A118-324A-AA95-6200FE54D5B3}" type="presParOf" srcId="{2F6756B7-EE34-AD48-B8BF-E3C025A2BC6D}" destId="{762CC144-0AD6-1444-9BEB-DECE490E786F}" srcOrd="1" destOrd="0" presId="urn:microsoft.com/office/officeart/2008/layout/HorizontalMultiLevelHierarchy"/>
    <dgm:cxn modelId="{6584A3BC-B019-D042-ADDF-38FB9B1C63A8}" type="presParOf" srcId="{762CC144-0AD6-1444-9BEB-DECE490E786F}" destId="{DD2FFE57-A53E-1A46-9481-B4C0D9B775DF}" srcOrd="0" destOrd="0" presId="urn:microsoft.com/office/officeart/2008/layout/HorizontalMultiLevelHierarchy"/>
    <dgm:cxn modelId="{E627334F-9A50-FE4C-8CC2-2900F959908D}" type="presParOf" srcId="{DD2FFE57-A53E-1A46-9481-B4C0D9B775DF}" destId="{C30C8F09-EE13-8F47-AC8D-BFA898EB824C}" srcOrd="0" destOrd="0" presId="urn:microsoft.com/office/officeart/2008/layout/HorizontalMultiLevelHierarchy"/>
    <dgm:cxn modelId="{8130F4E4-F0DB-0547-BC44-343328A20F11}" type="presParOf" srcId="{762CC144-0AD6-1444-9BEB-DECE490E786F}" destId="{63F9117E-8E1E-5B41-AC3D-88DAF220896B}" srcOrd="1" destOrd="0" presId="urn:microsoft.com/office/officeart/2008/layout/HorizontalMultiLevelHierarchy"/>
    <dgm:cxn modelId="{37B1DF7F-208C-2948-A195-1CD96EDFA17B}" type="presParOf" srcId="{63F9117E-8E1E-5B41-AC3D-88DAF220896B}" destId="{70ACD39A-7587-9245-848D-3057589DC189}" srcOrd="0" destOrd="0" presId="urn:microsoft.com/office/officeart/2008/layout/HorizontalMultiLevelHierarchy"/>
    <dgm:cxn modelId="{84549806-311C-CA4A-992A-27F669D07CBE}" type="presParOf" srcId="{63F9117E-8E1E-5B41-AC3D-88DAF220896B}" destId="{53D1AA60-51C2-A14E-91D2-7FCF86A4AE18}" srcOrd="1" destOrd="0" presId="urn:microsoft.com/office/officeart/2008/layout/HorizontalMultiLevelHierarchy"/>
    <dgm:cxn modelId="{B704AEDE-D490-5C4F-A268-60F4E1A15664}" type="presParOf" srcId="{762CC144-0AD6-1444-9BEB-DECE490E786F}" destId="{CC307281-78FA-7C41-A0D5-E9F831913536}" srcOrd="2" destOrd="0" presId="urn:microsoft.com/office/officeart/2008/layout/HorizontalMultiLevelHierarchy"/>
    <dgm:cxn modelId="{86EBE3AA-907A-4B43-82FB-7D8A80B03C56}" type="presParOf" srcId="{CC307281-78FA-7C41-A0D5-E9F831913536}" destId="{97F2F421-8674-7A49-9D6F-D01F07CAF295}" srcOrd="0" destOrd="0" presId="urn:microsoft.com/office/officeart/2008/layout/HorizontalMultiLevelHierarchy"/>
    <dgm:cxn modelId="{255027D5-24A5-F940-9730-D4A34C295FA3}" type="presParOf" srcId="{762CC144-0AD6-1444-9BEB-DECE490E786F}" destId="{D90867C7-9D4F-7D4A-AB01-BF094E42875E}" srcOrd="3" destOrd="0" presId="urn:microsoft.com/office/officeart/2008/layout/HorizontalMultiLevelHierarchy"/>
    <dgm:cxn modelId="{2603A94C-9EDF-6C4A-B0E3-B7BD3F68A2D1}" type="presParOf" srcId="{D90867C7-9D4F-7D4A-AB01-BF094E42875E}" destId="{7F231DB6-7C56-0645-89CA-36AAA33F323E}" srcOrd="0" destOrd="0" presId="urn:microsoft.com/office/officeart/2008/layout/HorizontalMultiLevelHierarchy"/>
    <dgm:cxn modelId="{35E1F356-50A0-DA43-A2AE-B2FF22CCBD22}" type="presParOf" srcId="{D90867C7-9D4F-7D4A-AB01-BF094E42875E}" destId="{56B65991-A01D-B342-A869-7727307B33F7}" srcOrd="1" destOrd="0" presId="urn:microsoft.com/office/officeart/2008/layout/HorizontalMultiLevelHierarchy"/>
    <dgm:cxn modelId="{9A5D30BA-C7DD-614C-9EEF-E33A061CA98B}" type="presParOf" srcId="{762CC144-0AD6-1444-9BEB-DECE490E786F}" destId="{21FED162-60AC-CE49-B3BA-6DFA989B280B}" srcOrd="4" destOrd="0" presId="urn:microsoft.com/office/officeart/2008/layout/HorizontalMultiLevelHierarchy"/>
    <dgm:cxn modelId="{4D6E3632-B32D-934A-928D-CD0432A3AD4A}" type="presParOf" srcId="{21FED162-60AC-CE49-B3BA-6DFA989B280B}" destId="{FAA5A62D-335E-9F42-AD81-F691DD8973DA}" srcOrd="0" destOrd="0" presId="urn:microsoft.com/office/officeart/2008/layout/HorizontalMultiLevelHierarchy"/>
    <dgm:cxn modelId="{2B03179E-06D0-2C4A-A057-214E535F583B}" type="presParOf" srcId="{762CC144-0AD6-1444-9BEB-DECE490E786F}" destId="{2969BF46-64DF-5F45-BDB0-AB02152CE85D}" srcOrd="5" destOrd="0" presId="urn:microsoft.com/office/officeart/2008/layout/HorizontalMultiLevelHierarchy"/>
    <dgm:cxn modelId="{C1034C12-AAB2-8645-B731-110F99DA0A13}" type="presParOf" srcId="{2969BF46-64DF-5F45-BDB0-AB02152CE85D}" destId="{B8226E05-B727-A245-ADD9-2C5AD3DA4FA1}" srcOrd="0" destOrd="0" presId="urn:microsoft.com/office/officeart/2008/layout/HorizontalMultiLevelHierarchy"/>
    <dgm:cxn modelId="{EAC4770D-29CE-F148-BDD3-56083C5368BE}" type="presParOf" srcId="{2969BF46-64DF-5F45-BDB0-AB02152CE85D}" destId="{EF756600-C7BE-9B4B-A6D5-EB925B874B7D}" srcOrd="1" destOrd="0" presId="urn:microsoft.com/office/officeart/2008/layout/HorizontalMultiLevelHierarchy"/>
    <dgm:cxn modelId="{70C29A3D-5602-4746-989E-2EEF1670E07D}" type="presParOf" srcId="{762CC144-0AD6-1444-9BEB-DECE490E786F}" destId="{040864EA-E08C-3E41-AC99-6AD88FD466AD}" srcOrd="6" destOrd="0" presId="urn:microsoft.com/office/officeart/2008/layout/HorizontalMultiLevelHierarchy"/>
    <dgm:cxn modelId="{333F7D56-DB56-B248-9CAA-622F232811D4}" type="presParOf" srcId="{040864EA-E08C-3E41-AC99-6AD88FD466AD}" destId="{9756789B-BAF4-B547-9DAE-8D186BC37F85}" srcOrd="0" destOrd="0" presId="urn:microsoft.com/office/officeart/2008/layout/HorizontalMultiLevelHierarchy"/>
    <dgm:cxn modelId="{DB44E6CC-7048-DE45-A5B5-621F887D3505}" type="presParOf" srcId="{762CC144-0AD6-1444-9BEB-DECE490E786F}" destId="{29B17F68-221C-8D4D-A978-60F22E97C3B0}" srcOrd="7" destOrd="0" presId="urn:microsoft.com/office/officeart/2008/layout/HorizontalMultiLevelHierarchy"/>
    <dgm:cxn modelId="{8707CF03-3DC0-8943-AA03-F7CA533247B0}" type="presParOf" srcId="{29B17F68-221C-8D4D-A978-60F22E97C3B0}" destId="{3505B921-A17B-1243-98EC-176A1115D084}" srcOrd="0" destOrd="0" presId="urn:microsoft.com/office/officeart/2008/layout/HorizontalMultiLevelHierarchy"/>
    <dgm:cxn modelId="{AC11E872-0080-D34F-A4B5-800220546D05}" type="presParOf" srcId="{29B17F68-221C-8D4D-A978-60F22E97C3B0}" destId="{EC27C74F-4193-7A4D-B7EF-423B09BC120C}"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A69F17-C4C4-F342-A4F1-5A36C6463108}"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zh-CN" altLang="en-US"/>
        </a:p>
      </dgm:t>
    </dgm:pt>
    <dgm:pt modelId="{C910114B-A779-DD4B-A0AD-F6C811151BB4}">
      <dgm:prSet custT="1"/>
      <dgm:spPr/>
      <dgm:t>
        <a:bodyPr/>
        <a:lstStyle/>
        <a:p>
          <a:pPr rtl="0"/>
          <a:r>
            <a:rPr kumimoji="1" lang="zh-CN" altLang="en-US" sz="1600" dirty="0" smtClean="0"/>
            <a:t>调用方</a:t>
          </a:r>
          <a:endParaRPr lang="zh-CN" altLang="en-US" sz="1600" dirty="0"/>
        </a:p>
      </dgm:t>
    </dgm:pt>
    <dgm:pt modelId="{572458C7-4873-8544-9D05-83F725BC3F5E}" type="parTrans" cxnId="{E294A6AF-7BD0-3A4E-BDB1-08432091FDB6}">
      <dgm:prSet/>
      <dgm:spPr/>
      <dgm:t>
        <a:bodyPr/>
        <a:lstStyle/>
        <a:p>
          <a:endParaRPr lang="zh-CN" altLang="en-US"/>
        </a:p>
      </dgm:t>
    </dgm:pt>
    <dgm:pt modelId="{4CA44CA8-1EF5-8743-99DC-8D02EC692DA5}" type="sibTrans" cxnId="{E294A6AF-7BD0-3A4E-BDB1-08432091FDB6}">
      <dgm:prSet/>
      <dgm:spPr/>
      <dgm:t>
        <a:bodyPr/>
        <a:lstStyle/>
        <a:p>
          <a:endParaRPr lang="zh-CN" altLang="en-US"/>
        </a:p>
      </dgm:t>
    </dgm:pt>
    <dgm:pt modelId="{665D8198-8D09-5E4E-ADC5-F7E8B4360D09}">
      <dgm:prSet custT="1"/>
      <dgm:spPr/>
      <dgm:t>
        <a:bodyPr/>
        <a:lstStyle/>
        <a:p>
          <a:pPr rtl="0"/>
          <a:r>
            <a:rPr kumimoji="1" lang="it-IT" sz="1800" b="0" i="0" dirty="0" err="1" smtClean="0"/>
            <a:t>request</a:t>
          </a:r>
          <a:r>
            <a:rPr kumimoji="1" lang="it-IT" sz="1800" b="0" i="0" dirty="0" smtClean="0"/>
            <a:t> = </a:t>
          </a:r>
          <a:r>
            <a:rPr kumimoji="1" lang="it-IT" sz="1800" b="0" i="0" dirty="0" err="1" smtClean="0"/>
            <a:t>MakePacket</a:t>
          </a:r>
          <a:r>
            <a:rPr kumimoji="1" lang="it-IT" sz="1800" b="0" i="0" dirty="0" smtClean="0"/>
            <a:t>(“</a:t>
          </a:r>
          <a:r>
            <a:rPr kumimoji="1" lang="it-IT" sz="1800" b="0" i="0" dirty="0" err="1" smtClean="0"/>
            <a:t>add</a:t>
          </a:r>
          <a:r>
            <a:rPr kumimoji="1" lang="it-IT" sz="1800" b="0" i="0" dirty="0" smtClean="0"/>
            <a:t>”, 1, 2);  </a:t>
          </a:r>
          <a:endParaRPr lang="it-IT" sz="1800" dirty="0"/>
        </a:p>
      </dgm:t>
    </dgm:pt>
    <dgm:pt modelId="{83387DC5-900C-FA4C-8CF1-56C3AA06BEBC}" type="parTrans" cxnId="{EBE13DA6-2849-A749-8D9B-E7FECE873EC1}">
      <dgm:prSet/>
      <dgm:spPr/>
      <dgm:t>
        <a:bodyPr/>
        <a:lstStyle/>
        <a:p>
          <a:endParaRPr lang="zh-CN" altLang="en-US"/>
        </a:p>
      </dgm:t>
    </dgm:pt>
    <dgm:pt modelId="{D012B576-9D97-C543-BF75-026983FC1804}" type="sibTrans" cxnId="{EBE13DA6-2849-A749-8D9B-E7FECE873EC1}">
      <dgm:prSet/>
      <dgm:spPr/>
      <dgm:t>
        <a:bodyPr/>
        <a:lstStyle/>
        <a:p>
          <a:endParaRPr lang="zh-CN" altLang="en-US"/>
        </a:p>
      </dgm:t>
    </dgm:pt>
    <dgm:pt modelId="{374F566C-8D8A-2D45-B649-FD6D3B695EA0}">
      <dgm:prSet custT="1"/>
      <dgm:spPr/>
      <dgm:t>
        <a:bodyPr/>
        <a:lstStyle/>
        <a:p>
          <a:pPr rtl="0"/>
          <a:r>
            <a:rPr kumimoji="1" lang="en-US" sz="1800" b="0" i="0" dirty="0" err="1" smtClean="0"/>
            <a:t>int</a:t>
          </a:r>
          <a:r>
            <a:rPr kumimoji="1" lang="en-US" sz="1800" b="0" i="0" dirty="0" smtClean="0"/>
            <a:t> result = </a:t>
          </a:r>
          <a:r>
            <a:rPr kumimoji="1" lang="en-US" sz="1800" b="0" i="0" dirty="0" err="1" smtClean="0"/>
            <a:t>unMakePacket</a:t>
          </a:r>
          <a:r>
            <a:rPr kumimoji="1" lang="en-US" sz="1800" b="0" i="0" dirty="0" smtClean="0"/>
            <a:t>(</a:t>
          </a:r>
          <a:r>
            <a:rPr kumimoji="1" lang="en-US" sz="1800" b="0" i="0" dirty="0" err="1" smtClean="0"/>
            <a:t>respnse</a:t>
          </a:r>
          <a:r>
            <a:rPr kumimoji="1" lang="en-US" sz="1800" b="0" i="0" dirty="0" smtClean="0"/>
            <a:t>); </a:t>
          </a:r>
          <a:r>
            <a:rPr kumimoji="1" lang="en-US" altLang="zh-CN" sz="1800" b="0" i="0" dirty="0" smtClean="0"/>
            <a:t>  </a:t>
          </a:r>
          <a:endParaRPr lang="en-US" sz="1800" dirty="0"/>
        </a:p>
      </dgm:t>
    </dgm:pt>
    <dgm:pt modelId="{4467615E-7E65-6C41-9212-1F5FF905A938}" type="parTrans" cxnId="{A2AE90AC-99AF-3449-9E03-5F30914BA383}">
      <dgm:prSet/>
      <dgm:spPr/>
      <dgm:t>
        <a:bodyPr/>
        <a:lstStyle/>
        <a:p>
          <a:endParaRPr lang="zh-CN" altLang="en-US"/>
        </a:p>
      </dgm:t>
    </dgm:pt>
    <dgm:pt modelId="{2C7DA5C1-5BD6-F54B-A2A1-3557E570E888}" type="sibTrans" cxnId="{A2AE90AC-99AF-3449-9E03-5F30914BA383}">
      <dgm:prSet/>
      <dgm:spPr/>
      <dgm:t>
        <a:bodyPr/>
        <a:lstStyle/>
        <a:p>
          <a:endParaRPr lang="zh-CN" altLang="en-US"/>
        </a:p>
      </dgm:t>
    </dgm:pt>
    <dgm:pt modelId="{B0922693-A6CC-A049-905D-491389B055DB}">
      <dgm:prSet/>
      <dgm:spPr/>
      <dgm:t>
        <a:bodyPr/>
        <a:lstStyle/>
        <a:p>
          <a:pPr rtl="0"/>
          <a:r>
            <a:rPr kumimoji="1" lang="zh-CN" altLang="en-US" smtClean="0"/>
            <a:t>服务提供方</a:t>
          </a:r>
          <a:endParaRPr lang="zh-CN" altLang="en-US"/>
        </a:p>
      </dgm:t>
    </dgm:pt>
    <dgm:pt modelId="{F22C17B9-D26B-D14D-B8F8-2B629B34F5BD}" type="parTrans" cxnId="{6C5AA40D-50D2-AD4C-BB26-950D0F34F146}">
      <dgm:prSet/>
      <dgm:spPr/>
      <dgm:t>
        <a:bodyPr/>
        <a:lstStyle/>
        <a:p>
          <a:endParaRPr lang="zh-CN" altLang="en-US"/>
        </a:p>
      </dgm:t>
    </dgm:pt>
    <dgm:pt modelId="{BFFBCD23-A6EE-EA4E-AF18-C4E93D54A185}" type="sibTrans" cxnId="{6C5AA40D-50D2-AD4C-BB26-950D0F34F146}">
      <dgm:prSet/>
      <dgm:spPr/>
      <dgm:t>
        <a:bodyPr/>
        <a:lstStyle/>
        <a:p>
          <a:endParaRPr lang="zh-CN" altLang="en-US"/>
        </a:p>
      </dgm:t>
    </dgm:pt>
    <dgm:pt modelId="{EAA655FC-56CD-9140-93AF-E655F1B7EDCB}">
      <dgm:prSet/>
      <dgm:spPr/>
      <dgm:t>
        <a:bodyPr/>
        <a:lstStyle/>
        <a:p>
          <a:pPr rtl="0"/>
          <a:r>
            <a:rPr kumimoji="1" lang="en-US" sz="1700" b="0" i="0" dirty="0" smtClean="0"/>
            <a:t>request = </a:t>
          </a:r>
          <a:r>
            <a:rPr kumimoji="1" lang="en-US" sz="1700" b="0" i="0" dirty="0" err="1" smtClean="0"/>
            <a:t>RecieveRequest</a:t>
          </a:r>
          <a:r>
            <a:rPr kumimoji="1" lang="en-US" sz="1700" b="0" i="0" dirty="0" smtClean="0"/>
            <a:t>(); </a:t>
          </a:r>
          <a:endParaRPr lang="en-US" sz="1700" dirty="0"/>
        </a:p>
      </dgm:t>
    </dgm:pt>
    <dgm:pt modelId="{642DA703-64E3-DB4B-9D15-2F9A9F43AFB3}" type="parTrans" cxnId="{69941DEB-E72C-C248-AA9C-7A7061BF7C39}">
      <dgm:prSet/>
      <dgm:spPr/>
      <dgm:t>
        <a:bodyPr/>
        <a:lstStyle/>
        <a:p>
          <a:endParaRPr lang="zh-CN" altLang="en-US"/>
        </a:p>
      </dgm:t>
    </dgm:pt>
    <dgm:pt modelId="{FE89A8E1-FD55-4141-8A1A-CF6B41C61BFE}" type="sibTrans" cxnId="{69941DEB-E72C-C248-AA9C-7A7061BF7C39}">
      <dgm:prSet/>
      <dgm:spPr/>
      <dgm:t>
        <a:bodyPr/>
        <a:lstStyle/>
        <a:p>
          <a:endParaRPr lang="zh-CN" altLang="en-US"/>
        </a:p>
      </dgm:t>
    </dgm:pt>
    <dgm:pt modelId="{A098E817-9E4B-A44A-97F7-009C223CC311}">
      <dgm:prSet custT="1"/>
      <dgm:spPr/>
      <dgm:t>
        <a:bodyPr/>
        <a:lstStyle/>
        <a:p>
          <a:pPr rtl="0"/>
          <a:r>
            <a:rPr kumimoji="1" lang="en-US" sz="1700" b="0" i="0" dirty="0" err="1" smtClean="0"/>
            <a:t>args</a:t>
          </a:r>
          <a:r>
            <a:rPr kumimoji="1" lang="en-US" sz="1700" b="0" i="0" dirty="0" smtClean="0"/>
            <a:t>/function = </a:t>
          </a:r>
          <a:r>
            <a:rPr kumimoji="1" lang="en-US" sz="1700" b="0" i="0" dirty="0" err="1" smtClean="0"/>
            <a:t>unMakePacket</a:t>
          </a:r>
          <a:r>
            <a:rPr kumimoji="1" lang="en-US" sz="1700" b="0" i="0" dirty="0" smtClean="0"/>
            <a:t>(request);</a:t>
          </a:r>
          <a:endParaRPr lang="en-US" sz="1700" dirty="0"/>
        </a:p>
      </dgm:t>
    </dgm:pt>
    <dgm:pt modelId="{B9F9A5CE-B7DD-254C-AA01-92962E29AA36}" type="parTrans" cxnId="{C4E77B17-65C5-BC43-959F-DA47ECD1A382}">
      <dgm:prSet/>
      <dgm:spPr/>
      <dgm:t>
        <a:bodyPr/>
        <a:lstStyle/>
        <a:p>
          <a:endParaRPr lang="zh-CN" altLang="en-US"/>
        </a:p>
      </dgm:t>
    </dgm:pt>
    <dgm:pt modelId="{2132CE97-B403-944D-9D68-FCFC24BFA086}" type="sibTrans" cxnId="{C4E77B17-65C5-BC43-959F-DA47ECD1A382}">
      <dgm:prSet/>
      <dgm:spPr/>
      <dgm:t>
        <a:bodyPr/>
        <a:lstStyle/>
        <a:p>
          <a:endParaRPr lang="zh-CN" altLang="en-US"/>
        </a:p>
      </dgm:t>
    </dgm:pt>
    <dgm:pt modelId="{F20B68DA-65E6-004E-B46D-79CD5DD803DF}">
      <dgm:prSet/>
      <dgm:spPr/>
      <dgm:t>
        <a:bodyPr/>
        <a:lstStyle/>
        <a:p>
          <a:pPr rtl="0"/>
          <a:r>
            <a:rPr kumimoji="1" lang="mr-IN" sz="1700" b="0" i="0" dirty="0" err="1" smtClean="0"/>
            <a:t>result</a:t>
          </a:r>
          <a:r>
            <a:rPr kumimoji="1" lang="mr-IN" sz="1700" b="0" i="0" dirty="0" smtClean="0"/>
            <a:t> = </a:t>
          </a:r>
          <a:r>
            <a:rPr kumimoji="1" lang="mr-IN" sz="1700" b="0" i="0" dirty="0" err="1" smtClean="0"/>
            <a:t>Add</a:t>
          </a:r>
          <a:r>
            <a:rPr kumimoji="1" lang="mr-IN" sz="1700" b="0" i="0" dirty="0" smtClean="0"/>
            <a:t>(1, 2); </a:t>
          </a:r>
          <a:endParaRPr lang="mr-IN" sz="1700" dirty="0"/>
        </a:p>
      </dgm:t>
    </dgm:pt>
    <dgm:pt modelId="{E69CC8E9-A617-E241-8401-B67CFE6C7583}" type="parTrans" cxnId="{F348DDD1-6D73-0144-97FA-293FA13569FD}">
      <dgm:prSet/>
      <dgm:spPr/>
      <dgm:t>
        <a:bodyPr/>
        <a:lstStyle/>
        <a:p>
          <a:endParaRPr lang="zh-CN" altLang="en-US"/>
        </a:p>
      </dgm:t>
    </dgm:pt>
    <dgm:pt modelId="{DE819CC7-0227-B54F-BF87-1A5B3183137A}" type="sibTrans" cxnId="{F348DDD1-6D73-0144-97FA-293FA13569FD}">
      <dgm:prSet/>
      <dgm:spPr/>
      <dgm:t>
        <a:bodyPr/>
        <a:lstStyle/>
        <a:p>
          <a:endParaRPr lang="zh-CN" altLang="en-US"/>
        </a:p>
      </dgm:t>
    </dgm:pt>
    <dgm:pt modelId="{956D8522-DF40-B64F-BCC4-65DFE55FE93B}">
      <dgm:prSet custT="1"/>
      <dgm:spPr/>
      <dgm:t>
        <a:bodyPr/>
        <a:lstStyle/>
        <a:p>
          <a:pPr rtl="0"/>
          <a:r>
            <a:rPr kumimoji="1" lang="en-US" sz="1700" b="0" i="0" dirty="0" smtClean="0"/>
            <a:t>response = </a:t>
          </a:r>
          <a:r>
            <a:rPr kumimoji="1" lang="en-US" sz="1700" b="0" i="0" dirty="0" err="1" smtClean="0"/>
            <a:t>MakePacket</a:t>
          </a:r>
          <a:r>
            <a:rPr kumimoji="1" lang="en-US" sz="1700" b="0" i="0" dirty="0" smtClean="0"/>
            <a:t>(result);</a:t>
          </a:r>
          <a:endParaRPr lang="en-US" sz="1700" dirty="0"/>
        </a:p>
      </dgm:t>
    </dgm:pt>
    <dgm:pt modelId="{821EB56C-9CA4-B443-953E-A02E0C7C1890}" type="parTrans" cxnId="{52DD32B9-FC03-8946-8692-8946B0A1513C}">
      <dgm:prSet/>
      <dgm:spPr/>
      <dgm:t>
        <a:bodyPr/>
        <a:lstStyle/>
        <a:p>
          <a:endParaRPr lang="zh-CN" altLang="en-US"/>
        </a:p>
      </dgm:t>
    </dgm:pt>
    <dgm:pt modelId="{95BA5B2D-8280-884F-963C-F43CF632D05B}" type="sibTrans" cxnId="{52DD32B9-FC03-8946-8692-8946B0A1513C}">
      <dgm:prSet/>
      <dgm:spPr/>
      <dgm:t>
        <a:bodyPr/>
        <a:lstStyle/>
        <a:p>
          <a:endParaRPr lang="zh-CN" altLang="en-US"/>
        </a:p>
      </dgm:t>
    </dgm:pt>
    <dgm:pt modelId="{122736AE-197C-1041-BFF4-4C818DB6010D}">
      <dgm:prSet/>
      <dgm:spPr/>
      <dgm:t>
        <a:bodyPr/>
        <a:lstStyle/>
        <a:p>
          <a:pPr rtl="0"/>
          <a:r>
            <a:rPr kumimoji="1" lang="mr-IN" sz="1700" b="0" i="0" dirty="0" err="1" smtClean="0"/>
            <a:t>SendResponse</a:t>
          </a:r>
          <a:r>
            <a:rPr kumimoji="1" lang="mr-IN" sz="1700" b="0" i="0" dirty="0" smtClean="0"/>
            <a:t>(</a:t>
          </a:r>
          <a:r>
            <a:rPr kumimoji="1" lang="mr-IN" sz="1700" b="0" i="0" dirty="0" err="1" smtClean="0"/>
            <a:t>response</a:t>
          </a:r>
          <a:r>
            <a:rPr kumimoji="1" lang="mr-IN" sz="1700" b="0" i="0" dirty="0" smtClean="0"/>
            <a:t>);</a:t>
          </a:r>
          <a:r>
            <a:rPr kumimoji="1" lang="mr-IN" altLang="zh-CN" sz="1700" b="0" i="0" dirty="0" smtClean="0"/>
            <a:t>            </a:t>
          </a:r>
          <a:endParaRPr lang="mr-IN" sz="1700" dirty="0"/>
        </a:p>
      </dgm:t>
    </dgm:pt>
    <dgm:pt modelId="{3A3B8B61-088D-9246-9C60-43CA781960E2}" type="parTrans" cxnId="{0B1DCE99-CC1E-1D4B-89BD-3184AB164CB8}">
      <dgm:prSet/>
      <dgm:spPr/>
      <dgm:t>
        <a:bodyPr/>
        <a:lstStyle/>
        <a:p>
          <a:endParaRPr lang="zh-CN" altLang="en-US"/>
        </a:p>
      </dgm:t>
    </dgm:pt>
    <dgm:pt modelId="{B358F8E0-C5D9-7941-8C4D-FECD32B8BB3D}" type="sibTrans" cxnId="{0B1DCE99-CC1E-1D4B-89BD-3184AB164CB8}">
      <dgm:prSet/>
      <dgm:spPr/>
      <dgm:t>
        <a:bodyPr/>
        <a:lstStyle/>
        <a:p>
          <a:endParaRPr lang="zh-CN" altLang="en-US"/>
        </a:p>
      </dgm:t>
    </dgm:pt>
    <dgm:pt modelId="{1692168F-012B-144B-96F2-B0E71A165BBE}">
      <dgm:prSet custT="1"/>
      <dgm:spPr/>
      <dgm:t>
        <a:bodyPr/>
        <a:lstStyle/>
        <a:p>
          <a:pPr rtl="0"/>
          <a:r>
            <a:rPr kumimoji="1" lang="en-US" sz="1800" b="0" i="0" dirty="0" err="1" smtClean="0"/>
            <a:t>SendRequest_ToService_B</a:t>
          </a:r>
          <a:r>
            <a:rPr kumimoji="1" lang="en-US" sz="1800" b="0" i="0" dirty="0" smtClean="0"/>
            <a:t>(request); </a:t>
          </a:r>
          <a:r>
            <a:rPr kumimoji="1" lang="en-US" altLang="zh-CN" sz="1800" b="0" i="0" dirty="0" smtClean="0"/>
            <a:t> </a:t>
          </a:r>
          <a:endParaRPr lang="en-US" sz="1800" dirty="0"/>
        </a:p>
      </dgm:t>
    </dgm:pt>
    <dgm:pt modelId="{7EECF171-4635-C749-B409-6B6D746073A1}" type="sibTrans" cxnId="{A8D37AB5-1A05-B446-9915-60714EC6A406}">
      <dgm:prSet/>
      <dgm:spPr/>
      <dgm:t>
        <a:bodyPr/>
        <a:lstStyle/>
        <a:p>
          <a:endParaRPr lang="zh-CN" altLang="en-US"/>
        </a:p>
      </dgm:t>
    </dgm:pt>
    <dgm:pt modelId="{30C35C63-3176-B24A-B9D5-2790A34C59A4}" type="parTrans" cxnId="{A8D37AB5-1A05-B446-9915-60714EC6A406}">
      <dgm:prSet/>
      <dgm:spPr/>
      <dgm:t>
        <a:bodyPr/>
        <a:lstStyle/>
        <a:p>
          <a:endParaRPr lang="zh-CN" altLang="en-US"/>
        </a:p>
      </dgm:t>
    </dgm:pt>
    <dgm:pt modelId="{01D9C44C-99D7-CF42-8387-C0B486F65B82}">
      <dgm:prSet custT="1"/>
      <dgm:spPr/>
      <dgm:t>
        <a:bodyPr/>
        <a:lstStyle/>
        <a:p>
          <a:pPr rtl="0"/>
          <a:r>
            <a:rPr kumimoji="1" lang="it-IT" sz="1800" dirty="0" smtClean="0"/>
            <a:t>//</a:t>
          </a:r>
          <a:r>
            <a:rPr kumimoji="1" lang="it-IT" altLang="zh-CN" sz="1800" dirty="0" smtClean="0"/>
            <a:t> </a:t>
          </a:r>
          <a:r>
            <a:rPr kumimoji="1" lang="zh-CN" altLang="it-IT" sz="1600" b="1" dirty="0" smtClean="0">
              <a:latin typeface="Microsoft YaHei" charset="-122"/>
              <a:ea typeface="Microsoft YaHei" charset="-122"/>
              <a:cs typeface="Microsoft YaHei" charset="-122"/>
            </a:rPr>
            <a:t>将传入参数变为字节流</a:t>
          </a:r>
          <a:endParaRPr lang="it-IT" sz="1600" dirty="0">
            <a:latin typeface="Microsoft YaHei" charset="-122"/>
            <a:ea typeface="Microsoft YaHei" charset="-122"/>
            <a:cs typeface="Microsoft YaHei" charset="-122"/>
          </a:endParaRPr>
        </a:p>
      </dgm:t>
    </dgm:pt>
    <dgm:pt modelId="{7883909B-1B6E-914B-84E7-4C00500CB6B2}" type="parTrans" cxnId="{F3D5CCA3-5132-0D47-9C02-3DC4065E1297}">
      <dgm:prSet/>
      <dgm:spPr/>
      <dgm:t>
        <a:bodyPr/>
        <a:lstStyle/>
        <a:p>
          <a:endParaRPr lang="zh-CN" altLang="en-US"/>
        </a:p>
      </dgm:t>
    </dgm:pt>
    <dgm:pt modelId="{C7E6CB97-9E4C-F247-B27E-A61FD53534B1}" type="sibTrans" cxnId="{F3D5CCA3-5132-0D47-9C02-3DC4065E1297}">
      <dgm:prSet/>
      <dgm:spPr/>
      <dgm:t>
        <a:bodyPr/>
        <a:lstStyle/>
        <a:p>
          <a:endParaRPr lang="zh-CN" altLang="en-US"/>
        </a:p>
      </dgm:t>
    </dgm:pt>
    <dgm:pt modelId="{E1A2569E-7765-2C4C-B95E-CDD77D407563}">
      <dgm:prSet custT="1"/>
      <dgm:spPr/>
      <dgm:t>
        <a:bodyPr/>
        <a:lstStyle/>
        <a:p>
          <a:pPr rtl="0"/>
          <a:r>
            <a:rPr kumimoji="1" lang="en-US" sz="1800" b="0" i="0" dirty="0" smtClean="0"/>
            <a:t>response = </a:t>
          </a:r>
          <a:r>
            <a:rPr kumimoji="1" lang="en-US" sz="1800" b="0" i="0" dirty="0" err="1" smtClean="0"/>
            <a:t>RecieveRespnse_FromService_B</a:t>
          </a:r>
          <a:r>
            <a:rPr kumimoji="1" lang="en-US" sz="1800" b="0" i="0" dirty="0" smtClean="0"/>
            <a:t>(); </a:t>
          </a:r>
          <a:endParaRPr lang="en-US" sz="1800" dirty="0"/>
        </a:p>
      </dgm:t>
    </dgm:pt>
    <dgm:pt modelId="{AEEC90B9-81B1-B843-B2AD-52094411E835}" type="sibTrans" cxnId="{7E957D12-3853-1147-808B-22428AECCD99}">
      <dgm:prSet/>
      <dgm:spPr/>
      <dgm:t>
        <a:bodyPr/>
        <a:lstStyle/>
        <a:p>
          <a:endParaRPr lang="zh-CN" altLang="en-US"/>
        </a:p>
      </dgm:t>
    </dgm:pt>
    <dgm:pt modelId="{0B78754F-CD40-134C-B58C-6AA8FAAB5B6C}" type="parTrans" cxnId="{7E957D12-3853-1147-808B-22428AECCD99}">
      <dgm:prSet/>
      <dgm:spPr/>
      <dgm:t>
        <a:bodyPr/>
        <a:lstStyle/>
        <a:p>
          <a:endParaRPr lang="zh-CN" altLang="en-US"/>
        </a:p>
      </dgm:t>
    </dgm:pt>
    <dgm:pt modelId="{8A21C2B8-9EDA-9147-9490-DF0D6D317F5B}">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将字节流发给服务</a:t>
          </a:r>
          <a:r>
            <a:rPr kumimoji="1" lang="en-US" sz="1600" b="1" dirty="0" smtClean="0">
              <a:latin typeface="Microsoft YaHei" charset="-122"/>
              <a:ea typeface="Microsoft YaHei" charset="-122"/>
              <a:cs typeface="Microsoft YaHei" charset="-122"/>
            </a:rPr>
            <a:t>B</a:t>
          </a:r>
          <a:endParaRPr lang="it-IT" sz="1600" dirty="0">
            <a:latin typeface="Microsoft YaHei" charset="-122"/>
            <a:ea typeface="Microsoft YaHei" charset="-122"/>
            <a:cs typeface="Microsoft YaHei" charset="-122"/>
          </a:endParaRPr>
        </a:p>
      </dgm:t>
    </dgm:pt>
    <dgm:pt modelId="{1CCB9D4C-6207-094F-B2B3-237223973C14}" type="parTrans" cxnId="{D300A089-7364-8E4D-9856-9953E5168E37}">
      <dgm:prSet/>
      <dgm:spPr/>
      <dgm:t>
        <a:bodyPr/>
        <a:lstStyle/>
        <a:p>
          <a:endParaRPr lang="zh-CN" altLang="en-US"/>
        </a:p>
      </dgm:t>
    </dgm:pt>
    <dgm:pt modelId="{E01C234B-B6B0-524D-89D9-3E3445BE0C21}" type="sibTrans" cxnId="{D300A089-7364-8E4D-9856-9953E5168E37}">
      <dgm:prSet/>
      <dgm:spPr/>
      <dgm:t>
        <a:bodyPr/>
        <a:lstStyle/>
        <a:p>
          <a:endParaRPr lang="zh-CN" altLang="en-US"/>
        </a:p>
      </dgm:t>
    </dgm:pt>
    <dgm:pt modelId="{1AA1B149-6814-F44D-BA3E-456986F91AA4}">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从服务</a:t>
          </a:r>
          <a:r>
            <a:rPr kumimoji="1" lang="en-US" sz="1600" b="1" dirty="0" smtClean="0">
              <a:latin typeface="Microsoft YaHei" charset="-122"/>
              <a:ea typeface="Microsoft YaHei" charset="-122"/>
              <a:cs typeface="Microsoft YaHei" charset="-122"/>
            </a:rPr>
            <a:t>B</a:t>
          </a:r>
          <a:r>
            <a:rPr kumimoji="1" lang="zh-CN" altLang="en-US" sz="1600" b="1" dirty="0" smtClean="0">
              <a:latin typeface="Microsoft YaHei" charset="-122"/>
              <a:ea typeface="Microsoft YaHei" charset="-122"/>
              <a:cs typeface="Microsoft YaHei" charset="-122"/>
            </a:rPr>
            <a:t>接受返回字节流</a:t>
          </a:r>
          <a:r>
            <a:rPr kumimoji="1" lang="en-US" altLang="zh-CN" sz="1600" b="0" i="0" dirty="0" smtClean="0">
              <a:latin typeface="Microsoft YaHei" charset="-122"/>
              <a:ea typeface="Microsoft YaHei" charset="-122"/>
              <a:cs typeface="Microsoft YaHei" charset="-122"/>
            </a:rPr>
            <a:t> </a:t>
          </a:r>
          <a:endParaRPr lang="en-US" sz="1600" dirty="0">
            <a:latin typeface="Microsoft YaHei" charset="-122"/>
            <a:ea typeface="Microsoft YaHei" charset="-122"/>
            <a:cs typeface="Microsoft YaHei" charset="-122"/>
          </a:endParaRPr>
        </a:p>
      </dgm:t>
    </dgm:pt>
    <dgm:pt modelId="{A2A8ED14-35B8-5C42-A273-62D072B1B183}" type="parTrans" cxnId="{0427627A-2129-2D4B-AC8E-D52EFE0A16B3}">
      <dgm:prSet/>
      <dgm:spPr/>
      <dgm:t>
        <a:bodyPr/>
        <a:lstStyle/>
        <a:p>
          <a:endParaRPr lang="zh-CN" altLang="en-US"/>
        </a:p>
      </dgm:t>
    </dgm:pt>
    <dgm:pt modelId="{50C9C8C2-0BB8-1C4C-B460-16B19B05F7BF}" type="sibTrans" cxnId="{0427627A-2129-2D4B-AC8E-D52EFE0A16B3}">
      <dgm:prSet/>
      <dgm:spPr/>
      <dgm:t>
        <a:bodyPr/>
        <a:lstStyle/>
        <a:p>
          <a:endParaRPr lang="zh-CN" altLang="en-US"/>
        </a:p>
      </dgm:t>
    </dgm:pt>
    <dgm:pt modelId="{6E0475C2-EE67-A54A-A627-3B608B9267C9}">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将返回字节流变为传出参数</a:t>
          </a:r>
          <a:r>
            <a:rPr kumimoji="1" lang="en-US" altLang="zh-CN" sz="1600" b="0" i="0" dirty="0" smtClean="0">
              <a:latin typeface="Microsoft YaHei" charset="-122"/>
              <a:ea typeface="Microsoft YaHei" charset="-122"/>
              <a:cs typeface="Microsoft YaHei" charset="-122"/>
            </a:rPr>
            <a:t> </a:t>
          </a:r>
          <a:endParaRPr lang="en-US" sz="1600" dirty="0">
            <a:latin typeface="Microsoft YaHei" charset="-122"/>
            <a:ea typeface="Microsoft YaHei" charset="-122"/>
            <a:cs typeface="Microsoft YaHei" charset="-122"/>
          </a:endParaRPr>
        </a:p>
      </dgm:t>
    </dgm:pt>
    <dgm:pt modelId="{F390C98C-BDC8-0044-B1EE-498FD06D1E2C}" type="parTrans" cxnId="{6E603A47-E368-3348-8D5B-76AC920559F7}">
      <dgm:prSet/>
      <dgm:spPr/>
      <dgm:t>
        <a:bodyPr/>
        <a:lstStyle/>
        <a:p>
          <a:endParaRPr lang="zh-CN" altLang="en-US"/>
        </a:p>
      </dgm:t>
    </dgm:pt>
    <dgm:pt modelId="{581C858E-13F7-464E-81CA-EDCACD79951C}" type="sibTrans" cxnId="{6E603A47-E368-3348-8D5B-76AC920559F7}">
      <dgm:prSet/>
      <dgm:spPr/>
      <dgm:t>
        <a:bodyPr/>
        <a:lstStyle/>
        <a:p>
          <a:endParaRPr lang="zh-CN" altLang="en-US"/>
        </a:p>
      </dgm:t>
    </dgm:pt>
    <dgm:pt modelId="{FD44CC2E-08D2-E84B-9630-EAEE6826E0F3}">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服务端收到字节流</a:t>
          </a:r>
          <a:endParaRPr kumimoji="1" lang="en-US" sz="1600" b="1" dirty="0">
            <a:latin typeface="Microsoft YaHei" charset="-122"/>
            <a:ea typeface="Microsoft YaHei" charset="-122"/>
            <a:cs typeface="Microsoft YaHei" charset="-122"/>
          </a:endParaRPr>
        </a:p>
      </dgm:t>
    </dgm:pt>
    <dgm:pt modelId="{79C8DAE6-679E-514D-B312-7CAC9D33C21C}" type="parTrans" cxnId="{FEFED71F-56D3-9041-AD96-450621AB7C28}">
      <dgm:prSet/>
      <dgm:spPr/>
      <dgm:t>
        <a:bodyPr/>
        <a:lstStyle/>
        <a:p>
          <a:endParaRPr lang="zh-CN" altLang="en-US"/>
        </a:p>
      </dgm:t>
    </dgm:pt>
    <dgm:pt modelId="{AF2B3771-E01D-064E-AF8A-0D27C3209BE7}" type="sibTrans" cxnId="{FEFED71F-56D3-9041-AD96-450621AB7C28}">
      <dgm:prSet/>
      <dgm:spPr/>
      <dgm:t>
        <a:bodyPr/>
        <a:lstStyle/>
        <a:p>
          <a:endParaRPr lang="zh-CN" altLang="en-US"/>
        </a:p>
      </dgm:t>
    </dgm:pt>
    <dgm:pt modelId="{34762CA4-06E3-7648-A333-C45342D743EB}">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将字节流转为函数名与参数</a:t>
          </a:r>
          <a:r>
            <a:rPr kumimoji="1" lang="en-US" altLang="zh-CN" sz="1800" b="1" dirty="0" smtClean="0"/>
            <a:t>       </a:t>
          </a:r>
          <a:endParaRPr kumimoji="1" lang="en-US" sz="1800" b="1" dirty="0"/>
        </a:p>
      </dgm:t>
    </dgm:pt>
    <dgm:pt modelId="{DE4CF0F1-07FF-F149-A9EC-0E0FD746E846}" type="parTrans" cxnId="{B4546C89-A22B-5149-B665-9C4447804CB1}">
      <dgm:prSet/>
      <dgm:spPr/>
      <dgm:t>
        <a:bodyPr/>
        <a:lstStyle/>
        <a:p>
          <a:endParaRPr lang="zh-CN" altLang="en-US"/>
        </a:p>
      </dgm:t>
    </dgm:pt>
    <dgm:pt modelId="{1C39122D-1B17-F14C-8AFE-DAA2D4F9C1C7}" type="sibTrans" cxnId="{B4546C89-A22B-5149-B665-9C4447804CB1}">
      <dgm:prSet/>
      <dgm:spPr/>
      <dgm:t>
        <a:bodyPr/>
        <a:lstStyle/>
        <a:p>
          <a:endParaRPr lang="zh-CN" altLang="en-US"/>
        </a:p>
      </dgm:t>
    </dgm:pt>
    <dgm:pt modelId="{5E817B07-87B6-1F45-9147-8B2D6D2EEBF4}">
      <dgm:prSet custT="1"/>
      <dgm:spPr/>
      <dgm:t>
        <a:bodyPr/>
        <a:lstStyle/>
        <a:p>
          <a:pPr rtl="0"/>
          <a:r>
            <a:rPr kumimoji="1" lang="en-US" sz="1800" dirty="0" smtClean="0"/>
            <a:t>//</a:t>
          </a:r>
          <a:r>
            <a:rPr kumimoji="1" lang="en-US" altLang="zh-CN" sz="1800" dirty="0" smtClean="0"/>
            <a:t> </a:t>
          </a:r>
          <a:r>
            <a:rPr kumimoji="1" lang="zh-CN" altLang="en-US" sz="1600" b="1" dirty="0" smtClean="0">
              <a:latin typeface="Microsoft YaHei" charset="-122"/>
              <a:ea typeface="Microsoft YaHei" charset="-122"/>
              <a:cs typeface="Microsoft YaHei" charset="-122"/>
            </a:rPr>
            <a:t>将结果转为字节流</a:t>
          </a:r>
          <a:r>
            <a:rPr kumimoji="1" lang="mr-IN" altLang="zh-CN" sz="1600" b="1" dirty="0" smtClean="0">
              <a:latin typeface="Microsoft YaHei" charset="-122"/>
              <a:ea typeface="Microsoft YaHei" charset="-122"/>
              <a:cs typeface="Microsoft YaHei" charset="-122"/>
            </a:rPr>
            <a:t>               </a:t>
          </a:r>
          <a:endParaRPr kumimoji="1" lang="mr-IN" sz="1600" b="1" dirty="0">
            <a:latin typeface="Microsoft YaHei" charset="-122"/>
            <a:ea typeface="Microsoft YaHei" charset="-122"/>
            <a:cs typeface="Microsoft YaHei" charset="-122"/>
          </a:endParaRPr>
        </a:p>
      </dgm:t>
    </dgm:pt>
    <dgm:pt modelId="{C88F222F-A7F2-8749-9518-32B50C151E1A}" type="parTrans" cxnId="{74E99989-B61F-5F48-9A93-7CE75C9D2792}">
      <dgm:prSet/>
      <dgm:spPr/>
      <dgm:t>
        <a:bodyPr/>
        <a:lstStyle/>
        <a:p>
          <a:endParaRPr lang="zh-CN" altLang="en-US"/>
        </a:p>
      </dgm:t>
    </dgm:pt>
    <dgm:pt modelId="{11041E9C-E502-E74C-8319-481D7995F71E}" type="sibTrans" cxnId="{74E99989-B61F-5F48-9A93-7CE75C9D2792}">
      <dgm:prSet/>
      <dgm:spPr/>
      <dgm:t>
        <a:bodyPr/>
        <a:lstStyle/>
        <a:p>
          <a:endParaRPr lang="zh-CN" altLang="en-US"/>
        </a:p>
      </dgm:t>
    </dgm:pt>
    <dgm:pt modelId="{67D4ED27-5A38-894D-B77D-1688E499877B}">
      <dgm:prSet custT="1"/>
      <dgm:spPr/>
      <dgm:t>
        <a:bodyPr/>
        <a:lstStyle/>
        <a:p>
          <a:pPr rtl="0"/>
          <a:r>
            <a:rPr kumimoji="1" lang="en-US" altLang="zh-CN" sz="1800" b="0" dirty="0" smtClean="0">
              <a:latin typeface="+mn-lt"/>
              <a:ea typeface="+mn-ea"/>
            </a:rPr>
            <a:t>//</a:t>
          </a:r>
          <a:r>
            <a:rPr kumimoji="1" lang="zh-CN" altLang="en-US" sz="1800" b="0" dirty="0" smtClean="0">
              <a:latin typeface="+mn-lt"/>
              <a:ea typeface="+mn-ea"/>
            </a:rPr>
            <a:t> </a:t>
          </a:r>
          <a:r>
            <a:rPr kumimoji="1" lang="zh-CN" altLang="mr-IN" sz="1600" b="1" dirty="0" smtClean="0">
              <a:latin typeface="Microsoft YaHei" charset="-122"/>
              <a:ea typeface="Microsoft YaHei" charset="-122"/>
              <a:cs typeface="Microsoft YaHei" charset="-122"/>
            </a:rPr>
            <a:t>本地调用函数得到结果</a:t>
          </a:r>
          <a:r>
            <a:rPr kumimoji="1" lang="en-US" sz="1600" b="1" dirty="0" smtClean="0">
              <a:latin typeface="Microsoft YaHei" charset="-122"/>
              <a:ea typeface="Microsoft YaHei" charset="-122"/>
              <a:cs typeface="Microsoft YaHei" charset="-122"/>
            </a:rPr>
            <a:t> </a:t>
          </a:r>
          <a:r>
            <a:rPr kumimoji="1" lang="en-US" altLang="zh-CN" sz="1600" b="1" dirty="0" smtClean="0">
              <a:latin typeface="Microsoft YaHei" charset="-122"/>
              <a:ea typeface="Microsoft YaHei" charset="-122"/>
              <a:cs typeface="Microsoft YaHei" charset="-122"/>
            </a:rPr>
            <a:t> </a:t>
          </a:r>
          <a:endParaRPr lang="en-US" sz="1600" dirty="0">
            <a:latin typeface="Microsoft YaHei" charset="-122"/>
            <a:ea typeface="Microsoft YaHei" charset="-122"/>
            <a:cs typeface="Microsoft YaHei" charset="-122"/>
          </a:endParaRPr>
        </a:p>
      </dgm:t>
    </dgm:pt>
    <dgm:pt modelId="{1720466C-D661-2445-9B26-A558C40CE241}" type="parTrans" cxnId="{7D6FB471-0637-D34D-A966-802EF1EDCD2D}">
      <dgm:prSet/>
      <dgm:spPr/>
      <dgm:t>
        <a:bodyPr/>
        <a:lstStyle/>
        <a:p>
          <a:endParaRPr lang="zh-CN" altLang="en-US"/>
        </a:p>
      </dgm:t>
    </dgm:pt>
    <dgm:pt modelId="{5E2FDEE8-2732-1348-8688-03EB446F7FEA}" type="sibTrans" cxnId="{7D6FB471-0637-D34D-A966-802EF1EDCD2D}">
      <dgm:prSet/>
      <dgm:spPr/>
      <dgm:t>
        <a:bodyPr/>
        <a:lstStyle/>
        <a:p>
          <a:endParaRPr lang="zh-CN" altLang="en-US"/>
        </a:p>
      </dgm:t>
    </dgm:pt>
    <dgm:pt modelId="{36D4E569-6E59-624A-BFBA-2FD2A2C855BE}">
      <dgm:prSet custT="1"/>
      <dgm:spPr/>
      <dgm:t>
        <a:bodyPr/>
        <a:lstStyle/>
        <a:p>
          <a:pPr rtl="0"/>
          <a:r>
            <a:rPr kumimoji="1" lang="en-US" altLang="zh-CN" sz="1800" b="0" dirty="0" smtClean="0">
              <a:latin typeface="+mn-lt"/>
              <a:ea typeface="+mn-ea"/>
            </a:rPr>
            <a:t>//</a:t>
          </a:r>
          <a:r>
            <a:rPr kumimoji="1" lang="zh-CN" altLang="en-US" sz="1800" b="0" dirty="0" smtClean="0">
              <a:latin typeface="+mn-lt"/>
              <a:ea typeface="+mn-ea"/>
            </a:rPr>
            <a:t> </a:t>
          </a:r>
          <a:r>
            <a:rPr kumimoji="1" lang="zh-CN" altLang="mr-IN" sz="1600" b="1" dirty="0" smtClean="0">
              <a:latin typeface="Microsoft YaHei" charset="-122"/>
              <a:ea typeface="Microsoft YaHei" charset="-122"/>
              <a:cs typeface="Microsoft YaHei" charset="-122"/>
            </a:rPr>
            <a:t>将字节流发送给调用</a:t>
          </a:r>
          <a:r>
            <a:rPr kumimoji="1" lang="zh-CN" altLang="en-US" sz="1600" b="1" dirty="0" smtClean="0">
              <a:latin typeface="Microsoft YaHei" charset="-122"/>
              <a:ea typeface="Microsoft YaHei" charset="-122"/>
              <a:cs typeface="Microsoft YaHei" charset="-122"/>
            </a:rPr>
            <a:t>方</a:t>
          </a:r>
          <a:r>
            <a:rPr kumimoji="1" lang="en-US" altLang="zh-CN" sz="1600" b="1" dirty="0" smtClean="0">
              <a:latin typeface="Microsoft YaHei" charset="-122"/>
              <a:ea typeface="Microsoft YaHei" charset="-122"/>
              <a:cs typeface="Microsoft YaHei" charset="-122"/>
            </a:rPr>
            <a:t>    </a:t>
          </a:r>
          <a:endParaRPr lang="en-US" sz="1600" dirty="0">
            <a:latin typeface="Microsoft YaHei" charset="-122"/>
            <a:ea typeface="Microsoft YaHei" charset="-122"/>
            <a:cs typeface="Microsoft YaHei" charset="-122"/>
          </a:endParaRPr>
        </a:p>
      </dgm:t>
    </dgm:pt>
    <dgm:pt modelId="{80AD5DEF-FBAC-5547-80DE-B6E90DAEF599}" type="parTrans" cxnId="{13C562A8-351A-7E46-BA7F-ED4186809939}">
      <dgm:prSet/>
      <dgm:spPr/>
      <dgm:t>
        <a:bodyPr/>
        <a:lstStyle/>
        <a:p>
          <a:endParaRPr lang="zh-CN" altLang="en-US"/>
        </a:p>
      </dgm:t>
    </dgm:pt>
    <dgm:pt modelId="{84BFF003-2CBC-9141-A864-4CBE4D587D29}" type="sibTrans" cxnId="{13C562A8-351A-7E46-BA7F-ED4186809939}">
      <dgm:prSet/>
      <dgm:spPr/>
      <dgm:t>
        <a:bodyPr/>
        <a:lstStyle/>
        <a:p>
          <a:endParaRPr lang="zh-CN" altLang="en-US"/>
        </a:p>
      </dgm:t>
    </dgm:pt>
    <dgm:pt modelId="{35370449-CF54-9140-A187-8D6B630D18BE}" type="pres">
      <dgm:prSet presAssocID="{02A69F17-C4C4-F342-A4F1-5A36C6463108}" presName="Name0" presStyleCnt="0">
        <dgm:presLayoutVars>
          <dgm:dir/>
          <dgm:animLvl val="lvl"/>
          <dgm:resizeHandles val="exact"/>
        </dgm:presLayoutVars>
      </dgm:prSet>
      <dgm:spPr/>
      <dgm:t>
        <a:bodyPr/>
        <a:lstStyle/>
        <a:p>
          <a:endParaRPr lang="zh-CN" altLang="en-US"/>
        </a:p>
      </dgm:t>
    </dgm:pt>
    <dgm:pt modelId="{1A35E60E-0D58-0242-9A2D-44CE28DAD917}" type="pres">
      <dgm:prSet presAssocID="{C910114B-A779-DD4B-A0AD-F6C811151BB4}" presName="composite" presStyleCnt="0"/>
      <dgm:spPr/>
    </dgm:pt>
    <dgm:pt modelId="{5243723C-39AC-B545-B787-4FB39EF4E1F3}" type="pres">
      <dgm:prSet presAssocID="{C910114B-A779-DD4B-A0AD-F6C811151BB4}" presName="parTx" presStyleLbl="alignNode1" presStyleIdx="0" presStyleCnt="2">
        <dgm:presLayoutVars>
          <dgm:chMax val="0"/>
          <dgm:chPref val="0"/>
          <dgm:bulletEnabled val="1"/>
        </dgm:presLayoutVars>
      </dgm:prSet>
      <dgm:spPr/>
      <dgm:t>
        <a:bodyPr/>
        <a:lstStyle/>
        <a:p>
          <a:endParaRPr lang="zh-CN" altLang="en-US"/>
        </a:p>
      </dgm:t>
    </dgm:pt>
    <dgm:pt modelId="{9412717C-AD76-094B-8056-B87A057F1BBB}" type="pres">
      <dgm:prSet presAssocID="{C910114B-A779-DD4B-A0AD-F6C811151BB4}" presName="desTx" presStyleLbl="alignAccFollowNode1" presStyleIdx="0" presStyleCnt="2">
        <dgm:presLayoutVars>
          <dgm:bulletEnabled val="1"/>
        </dgm:presLayoutVars>
      </dgm:prSet>
      <dgm:spPr/>
      <dgm:t>
        <a:bodyPr/>
        <a:lstStyle/>
        <a:p>
          <a:endParaRPr lang="zh-CN" altLang="en-US"/>
        </a:p>
      </dgm:t>
    </dgm:pt>
    <dgm:pt modelId="{88E497F3-04DE-0F44-A217-CA05D528B0F4}" type="pres">
      <dgm:prSet presAssocID="{4CA44CA8-1EF5-8743-99DC-8D02EC692DA5}" presName="space" presStyleCnt="0"/>
      <dgm:spPr/>
    </dgm:pt>
    <dgm:pt modelId="{9BE7CFEF-A329-4141-8683-CF0C7C5197BF}" type="pres">
      <dgm:prSet presAssocID="{B0922693-A6CC-A049-905D-491389B055DB}" presName="composite" presStyleCnt="0"/>
      <dgm:spPr/>
    </dgm:pt>
    <dgm:pt modelId="{92498E98-4352-0142-A07C-E3EFEDDB9320}" type="pres">
      <dgm:prSet presAssocID="{B0922693-A6CC-A049-905D-491389B055DB}" presName="parTx" presStyleLbl="alignNode1" presStyleIdx="1" presStyleCnt="2">
        <dgm:presLayoutVars>
          <dgm:chMax val="0"/>
          <dgm:chPref val="0"/>
          <dgm:bulletEnabled val="1"/>
        </dgm:presLayoutVars>
      </dgm:prSet>
      <dgm:spPr/>
      <dgm:t>
        <a:bodyPr/>
        <a:lstStyle/>
        <a:p>
          <a:endParaRPr lang="zh-CN" altLang="en-US"/>
        </a:p>
      </dgm:t>
    </dgm:pt>
    <dgm:pt modelId="{249E6219-41D4-304D-90CA-CEB8F058140D}" type="pres">
      <dgm:prSet presAssocID="{B0922693-A6CC-A049-905D-491389B055DB}" presName="desTx" presStyleLbl="alignAccFollowNode1" presStyleIdx="1" presStyleCnt="2">
        <dgm:presLayoutVars>
          <dgm:bulletEnabled val="1"/>
        </dgm:presLayoutVars>
      </dgm:prSet>
      <dgm:spPr/>
      <dgm:t>
        <a:bodyPr/>
        <a:lstStyle/>
        <a:p>
          <a:endParaRPr lang="zh-CN" altLang="en-US"/>
        </a:p>
      </dgm:t>
    </dgm:pt>
  </dgm:ptLst>
  <dgm:cxnLst>
    <dgm:cxn modelId="{C8D313E3-01A3-8646-846D-3C80288C8609}" type="presOf" srcId="{A098E817-9E4B-A44A-97F7-009C223CC311}" destId="{249E6219-41D4-304D-90CA-CEB8F058140D}" srcOrd="0" destOrd="3" presId="urn:microsoft.com/office/officeart/2005/8/layout/hList1"/>
    <dgm:cxn modelId="{6E603A47-E368-3348-8D5B-76AC920559F7}" srcId="{C910114B-A779-DD4B-A0AD-F6C811151BB4}" destId="{6E0475C2-EE67-A54A-A627-3B608B9267C9}" srcOrd="6" destOrd="0" parTransId="{F390C98C-BDC8-0044-B1EE-498FD06D1E2C}" sibTransId="{581C858E-13F7-464E-81CA-EDCACD79951C}"/>
    <dgm:cxn modelId="{EB809FF1-3090-2A4A-9C77-B56370FC2E58}" type="presOf" srcId="{02A69F17-C4C4-F342-A4F1-5A36C6463108}" destId="{35370449-CF54-9140-A187-8D6B630D18BE}" srcOrd="0" destOrd="0" presId="urn:microsoft.com/office/officeart/2005/8/layout/hList1"/>
    <dgm:cxn modelId="{880A7769-7682-EE43-AF76-D6081B90DBE0}" type="presOf" srcId="{34762CA4-06E3-7648-A333-C45342D743EB}" destId="{249E6219-41D4-304D-90CA-CEB8F058140D}" srcOrd="0" destOrd="2" presId="urn:microsoft.com/office/officeart/2005/8/layout/hList1"/>
    <dgm:cxn modelId="{9453A460-D3BC-6141-8ADD-88FF08DD8712}" type="presOf" srcId="{E1A2569E-7765-2C4C-B95E-CDD77D407563}" destId="{9412717C-AD76-094B-8056-B87A057F1BBB}" srcOrd="0" destOrd="5" presId="urn:microsoft.com/office/officeart/2005/8/layout/hList1"/>
    <dgm:cxn modelId="{0B1DCE99-CC1E-1D4B-89BD-3184AB164CB8}" srcId="{B0922693-A6CC-A049-905D-491389B055DB}" destId="{122736AE-197C-1041-BFF4-4C818DB6010D}" srcOrd="9" destOrd="0" parTransId="{3A3B8B61-088D-9246-9C60-43CA781960E2}" sibTransId="{B358F8E0-C5D9-7941-8C4D-FECD32B8BB3D}"/>
    <dgm:cxn modelId="{7E957D12-3853-1147-808B-22428AECCD99}" srcId="{C910114B-A779-DD4B-A0AD-F6C811151BB4}" destId="{E1A2569E-7765-2C4C-B95E-CDD77D407563}" srcOrd="5" destOrd="0" parTransId="{0B78754F-CD40-134C-B58C-6AA8FAAB5B6C}" sibTransId="{AEEC90B9-81B1-B843-B2AD-52094411E835}"/>
    <dgm:cxn modelId="{74E99989-B61F-5F48-9A93-7CE75C9D2792}" srcId="{B0922693-A6CC-A049-905D-491389B055DB}" destId="{5E817B07-87B6-1F45-9147-8B2D6D2EEBF4}" srcOrd="6" destOrd="0" parTransId="{C88F222F-A7F2-8749-9518-32B50C151E1A}" sibTransId="{11041E9C-E502-E74C-8319-481D7995F71E}"/>
    <dgm:cxn modelId="{D300A089-7364-8E4D-9856-9953E5168E37}" srcId="{C910114B-A779-DD4B-A0AD-F6C811151BB4}" destId="{8A21C2B8-9EDA-9147-9490-DF0D6D317F5B}" srcOrd="2" destOrd="0" parTransId="{1CCB9D4C-6207-094F-B2B3-237223973C14}" sibTransId="{E01C234B-B6B0-524D-89D9-3E3445BE0C21}"/>
    <dgm:cxn modelId="{F1AADADE-C577-4E40-AF12-DA640F05FF2A}" type="presOf" srcId="{C910114B-A779-DD4B-A0AD-F6C811151BB4}" destId="{5243723C-39AC-B545-B787-4FB39EF4E1F3}" srcOrd="0" destOrd="0" presId="urn:microsoft.com/office/officeart/2005/8/layout/hList1"/>
    <dgm:cxn modelId="{52DD32B9-FC03-8946-8692-8946B0A1513C}" srcId="{B0922693-A6CC-A049-905D-491389B055DB}" destId="{956D8522-DF40-B64F-BCC4-65DFE55FE93B}" srcOrd="7" destOrd="0" parTransId="{821EB56C-9CA4-B443-953E-A02E0C7C1890}" sibTransId="{95BA5B2D-8280-884F-963C-F43CF632D05B}"/>
    <dgm:cxn modelId="{77DC40D2-26A1-5645-B99B-628605290673}" type="presOf" srcId="{1AA1B149-6814-F44D-BA3E-456986F91AA4}" destId="{9412717C-AD76-094B-8056-B87A057F1BBB}" srcOrd="0" destOrd="4" presId="urn:microsoft.com/office/officeart/2005/8/layout/hList1"/>
    <dgm:cxn modelId="{40406430-EEC3-8549-9FE7-BC361C182C46}" type="presOf" srcId="{FD44CC2E-08D2-E84B-9630-EAEE6826E0F3}" destId="{249E6219-41D4-304D-90CA-CEB8F058140D}" srcOrd="0" destOrd="0" presId="urn:microsoft.com/office/officeart/2005/8/layout/hList1"/>
    <dgm:cxn modelId="{734C9EAC-88F8-BA42-A4A9-07F499195738}" type="presOf" srcId="{6E0475C2-EE67-A54A-A627-3B608B9267C9}" destId="{9412717C-AD76-094B-8056-B87A057F1BBB}" srcOrd="0" destOrd="6" presId="urn:microsoft.com/office/officeart/2005/8/layout/hList1"/>
    <dgm:cxn modelId="{A2AE90AC-99AF-3449-9E03-5F30914BA383}" srcId="{C910114B-A779-DD4B-A0AD-F6C811151BB4}" destId="{374F566C-8D8A-2D45-B649-FD6D3B695EA0}" srcOrd="7" destOrd="0" parTransId="{4467615E-7E65-6C41-9212-1F5FF905A938}" sibTransId="{2C7DA5C1-5BD6-F54B-A2A1-3557E570E888}"/>
    <dgm:cxn modelId="{F348DDD1-6D73-0144-97FA-293FA13569FD}" srcId="{B0922693-A6CC-A049-905D-491389B055DB}" destId="{F20B68DA-65E6-004E-B46D-79CD5DD803DF}" srcOrd="5" destOrd="0" parTransId="{E69CC8E9-A617-E241-8401-B67CFE6C7583}" sibTransId="{DE819CC7-0227-B54F-BF87-1A5B3183137A}"/>
    <dgm:cxn modelId="{F3D5CCA3-5132-0D47-9C02-3DC4065E1297}" srcId="{C910114B-A779-DD4B-A0AD-F6C811151BB4}" destId="{01D9C44C-99D7-CF42-8387-C0B486F65B82}" srcOrd="0" destOrd="0" parTransId="{7883909B-1B6E-914B-84E7-4C00500CB6B2}" sibTransId="{C7E6CB97-9E4C-F247-B27E-A61FD53534B1}"/>
    <dgm:cxn modelId="{7D6FB471-0637-D34D-A966-802EF1EDCD2D}" srcId="{B0922693-A6CC-A049-905D-491389B055DB}" destId="{67D4ED27-5A38-894D-B77D-1688E499877B}" srcOrd="4" destOrd="0" parTransId="{1720466C-D661-2445-9B26-A558C40CE241}" sibTransId="{5E2FDEE8-2732-1348-8688-03EB446F7FEA}"/>
    <dgm:cxn modelId="{6536DF72-3B9F-B448-A5F5-71E84625C1B3}" type="presOf" srcId="{F20B68DA-65E6-004E-B46D-79CD5DD803DF}" destId="{249E6219-41D4-304D-90CA-CEB8F058140D}" srcOrd="0" destOrd="5" presId="urn:microsoft.com/office/officeart/2005/8/layout/hList1"/>
    <dgm:cxn modelId="{2ECF927A-783D-E443-9948-249F9AAD304D}" type="presOf" srcId="{67D4ED27-5A38-894D-B77D-1688E499877B}" destId="{249E6219-41D4-304D-90CA-CEB8F058140D}" srcOrd="0" destOrd="4" presId="urn:microsoft.com/office/officeart/2005/8/layout/hList1"/>
    <dgm:cxn modelId="{6C5AA40D-50D2-AD4C-BB26-950D0F34F146}" srcId="{02A69F17-C4C4-F342-A4F1-5A36C6463108}" destId="{B0922693-A6CC-A049-905D-491389B055DB}" srcOrd="1" destOrd="0" parTransId="{F22C17B9-D26B-D14D-B8F8-2B629B34F5BD}" sibTransId="{BFFBCD23-A6EE-EA4E-AF18-C4E93D54A185}"/>
    <dgm:cxn modelId="{13C562A8-351A-7E46-BA7F-ED4186809939}" srcId="{B0922693-A6CC-A049-905D-491389B055DB}" destId="{36D4E569-6E59-624A-BFBA-2FD2A2C855BE}" srcOrd="8" destOrd="0" parTransId="{80AD5DEF-FBAC-5547-80DE-B6E90DAEF599}" sibTransId="{84BFF003-2CBC-9141-A864-4CBE4D587D29}"/>
    <dgm:cxn modelId="{A8D37AB5-1A05-B446-9915-60714EC6A406}" srcId="{C910114B-A779-DD4B-A0AD-F6C811151BB4}" destId="{1692168F-012B-144B-96F2-B0E71A165BBE}" srcOrd="3" destOrd="0" parTransId="{30C35C63-3176-B24A-B9D5-2790A34C59A4}" sibTransId="{7EECF171-4635-C749-B409-6B6D746073A1}"/>
    <dgm:cxn modelId="{B2740C94-CF84-9A45-850C-F9B1CB0385C7}" type="presOf" srcId="{8A21C2B8-9EDA-9147-9490-DF0D6D317F5B}" destId="{9412717C-AD76-094B-8056-B87A057F1BBB}" srcOrd="0" destOrd="2" presId="urn:microsoft.com/office/officeart/2005/8/layout/hList1"/>
    <dgm:cxn modelId="{C1F89DF6-7056-B34F-9586-B5A4828E020A}" type="presOf" srcId="{B0922693-A6CC-A049-905D-491389B055DB}" destId="{92498E98-4352-0142-A07C-E3EFEDDB9320}" srcOrd="0" destOrd="0" presId="urn:microsoft.com/office/officeart/2005/8/layout/hList1"/>
    <dgm:cxn modelId="{C4E77B17-65C5-BC43-959F-DA47ECD1A382}" srcId="{B0922693-A6CC-A049-905D-491389B055DB}" destId="{A098E817-9E4B-A44A-97F7-009C223CC311}" srcOrd="3" destOrd="0" parTransId="{B9F9A5CE-B7DD-254C-AA01-92962E29AA36}" sibTransId="{2132CE97-B403-944D-9D68-FCFC24BFA086}"/>
    <dgm:cxn modelId="{071D0E17-3982-BF4B-B811-517DA73C7CE6}" type="presOf" srcId="{1692168F-012B-144B-96F2-B0E71A165BBE}" destId="{9412717C-AD76-094B-8056-B87A057F1BBB}" srcOrd="0" destOrd="3" presId="urn:microsoft.com/office/officeart/2005/8/layout/hList1"/>
    <dgm:cxn modelId="{EBE13DA6-2849-A749-8D9B-E7FECE873EC1}" srcId="{C910114B-A779-DD4B-A0AD-F6C811151BB4}" destId="{665D8198-8D09-5E4E-ADC5-F7E8B4360D09}" srcOrd="1" destOrd="0" parTransId="{83387DC5-900C-FA4C-8CF1-56C3AA06BEBC}" sibTransId="{D012B576-9D97-C543-BF75-026983FC1804}"/>
    <dgm:cxn modelId="{4E2E1E8E-5AD3-834F-A0B3-01ED680C80B9}" type="presOf" srcId="{122736AE-197C-1041-BFF4-4C818DB6010D}" destId="{249E6219-41D4-304D-90CA-CEB8F058140D}" srcOrd="0" destOrd="9" presId="urn:microsoft.com/office/officeart/2005/8/layout/hList1"/>
    <dgm:cxn modelId="{4DC28A0C-A4CC-6C44-BB3F-139BBCA77A0A}" type="presOf" srcId="{36D4E569-6E59-624A-BFBA-2FD2A2C855BE}" destId="{249E6219-41D4-304D-90CA-CEB8F058140D}" srcOrd="0" destOrd="8" presId="urn:microsoft.com/office/officeart/2005/8/layout/hList1"/>
    <dgm:cxn modelId="{3E5914A6-3D4B-0946-A1EA-B047029BD198}" type="presOf" srcId="{01D9C44C-99D7-CF42-8387-C0B486F65B82}" destId="{9412717C-AD76-094B-8056-B87A057F1BBB}" srcOrd="0" destOrd="0" presId="urn:microsoft.com/office/officeart/2005/8/layout/hList1"/>
    <dgm:cxn modelId="{E294A6AF-7BD0-3A4E-BDB1-08432091FDB6}" srcId="{02A69F17-C4C4-F342-A4F1-5A36C6463108}" destId="{C910114B-A779-DD4B-A0AD-F6C811151BB4}" srcOrd="0" destOrd="0" parTransId="{572458C7-4873-8544-9D05-83F725BC3F5E}" sibTransId="{4CA44CA8-1EF5-8743-99DC-8D02EC692DA5}"/>
    <dgm:cxn modelId="{FEFED71F-56D3-9041-AD96-450621AB7C28}" srcId="{B0922693-A6CC-A049-905D-491389B055DB}" destId="{FD44CC2E-08D2-E84B-9630-EAEE6826E0F3}" srcOrd="0" destOrd="0" parTransId="{79C8DAE6-679E-514D-B312-7CAC9D33C21C}" sibTransId="{AF2B3771-E01D-064E-AF8A-0D27C3209BE7}"/>
    <dgm:cxn modelId="{16CFA81F-2A49-C744-A22F-823B312E27AD}" type="presOf" srcId="{374F566C-8D8A-2D45-B649-FD6D3B695EA0}" destId="{9412717C-AD76-094B-8056-B87A057F1BBB}" srcOrd="0" destOrd="7" presId="urn:microsoft.com/office/officeart/2005/8/layout/hList1"/>
    <dgm:cxn modelId="{46750CB2-D66D-3B40-BF30-765BE1ACB25A}" type="presOf" srcId="{EAA655FC-56CD-9140-93AF-E655F1B7EDCB}" destId="{249E6219-41D4-304D-90CA-CEB8F058140D}" srcOrd="0" destOrd="1" presId="urn:microsoft.com/office/officeart/2005/8/layout/hList1"/>
    <dgm:cxn modelId="{69941DEB-E72C-C248-AA9C-7A7061BF7C39}" srcId="{B0922693-A6CC-A049-905D-491389B055DB}" destId="{EAA655FC-56CD-9140-93AF-E655F1B7EDCB}" srcOrd="1" destOrd="0" parTransId="{642DA703-64E3-DB4B-9D15-2F9A9F43AFB3}" sibTransId="{FE89A8E1-FD55-4141-8A1A-CF6B41C61BFE}"/>
    <dgm:cxn modelId="{97A893F4-1166-AB48-838D-9E14C1BA0623}" type="presOf" srcId="{5E817B07-87B6-1F45-9147-8B2D6D2EEBF4}" destId="{249E6219-41D4-304D-90CA-CEB8F058140D}" srcOrd="0" destOrd="6" presId="urn:microsoft.com/office/officeart/2005/8/layout/hList1"/>
    <dgm:cxn modelId="{B4546C89-A22B-5149-B665-9C4447804CB1}" srcId="{B0922693-A6CC-A049-905D-491389B055DB}" destId="{34762CA4-06E3-7648-A333-C45342D743EB}" srcOrd="2" destOrd="0" parTransId="{DE4CF0F1-07FF-F149-A9EC-0E0FD746E846}" sibTransId="{1C39122D-1B17-F14C-8AFE-DAA2D4F9C1C7}"/>
    <dgm:cxn modelId="{3778610D-A1AF-6644-BFE1-E7798194577D}" type="presOf" srcId="{956D8522-DF40-B64F-BCC4-65DFE55FE93B}" destId="{249E6219-41D4-304D-90CA-CEB8F058140D}" srcOrd="0" destOrd="7" presId="urn:microsoft.com/office/officeart/2005/8/layout/hList1"/>
    <dgm:cxn modelId="{0427627A-2129-2D4B-AC8E-D52EFE0A16B3}" srcId="{C910114B-A779-DD4B-A0AD-F6C811151BB4}" destId="{1AA1B149-6814-F44D-BA3E-456986F91AA4}" srcOrd="4" destOrd="0" parTransId="{A2A8ED14-35B8-5C42-A273-62D072B1B183}" sibTransId="{50C9C8C2-0BB8-1C4C-B460-16B19B05F7BF}"/>
    <dgm:cxn modelId="{C8B4A505-9013-8E4B-AB27-BE4C33D490DF}" type="presOf" srcId="{665D8198-8D09-5E4E-ADC5-F7E8B4360D09}" destId="{9412717C-AD76-094B-8056-B87A057F1BBB}" srcOrd="0" destOrd="1" presId="urn:microsoft.com/office/officeart/2005/8/layout/hList1"/>
    <dgm:cxn modelId="{E36E48EB-3802-664F-BD2C-F9BBCEDCDC34}" type="presParOf" srcId="{35370449-CF54-9140-A187-8D6B630D18BE}" destId="{1A35E60E-0D58-0242-9A2D-44CE28DAD917}" srcOrd="0" destOrd="0" presId="urn:microsoft.com/office/officeart/2005/8/layout/hList1"/>
    <dgm:cxn modelId="{D6CA993D-858C-7448-ADE7-A608B60BCAB1}" type="presParOf" srcId="{1A35E60E-0D58-0242-9A2D-44CE28DAD917}" destId="{5243723C-39AC-B545-B787-4FB39EF4E1F3}" srcOrd="0" destOrd="0" presId="urn:microsoft.com/office/officeart/2005/8/layout/hList1"/>
    <dgm:cxn modelId="{77A75FD0-FF41-934C-97C2-C40E51F0B61B}" type="presParOf" srcId="{1A35E60E-0D58-0242-9A2D-44CE28DAD917}" destId="{9412717C-AD76-094B-8056-B87A057F1BBB}" srcOrd="1" destOrd="0" presId="urn:microsoft.com/office/officeart/2005/8/layout/hList1"/>
    <dgm:cxn modelId="{B89D4205-8D3E-6545-A4AF-0D1F6C82BB2C}" type="presParOf" srcId="{35370449-CF54-9140-A187-8D6B630D18BE}" destId="{88E497F3-04DE-0F44-A217-CA05D528B0F4}" srcOrd="1" destOrd="0" presId="urn:microsoft.com/office/officeart/2005/8/layout/hList1"/>
    <dgm:cxn modelId="{EE419AA8-2796-394C-A0C0-6807ACB4BB67}" type="presParOf" srcId="{35370449-CF54-9140-A187-8D6B630D18BE}" destId="{9BE7CFEF-A329-4141-8683-CF0C7C5197BF}" srcOrd="2" destOrd="0" presId="urn:microsoft.com/office/officeart/2005/8/layout/hList1"/>
    <dgm:cxn modelId="{4947E6D6-99BC-A141-B553-F9B408B815E5}" type="presParOf" srcId="{9BE7CFEF-A329-4141-8683-CF0C7C5197BF}" destId="{92498E98-4352-0142-A07C-E3EFEDDB9320}" srcOrd="0" destOrd="0" presId="urn:microsoft.com/office/officeart/2005/8/layout/hList1"/>
    <dgm:cxn modelId="{63FF1D08-4F9D-CA4B-9CAF-BAEFF13A9399}" type="presParOf" srcId="{9BE7CFEF-A329-4141-8683-CF0C7C5197BF}" destId="{249E6219-41D4-304D-90CA-CEB8F058140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6A2CE5-AF31-C341-BA56-6805EC2A1110}" type="doc">
      <dgm:prSet loTypeId="urn:microsoft.com/office/officeart/2005/8/layout/hProcess9" loCatId="process" qsTypeId="urn:microsoft.com/office/officeart/2005/8/quickstyle/simple4" qsCatId="simple" csTypeId="urn:microsoft.com/office/officeart/2005/8/colors/colorful1" csCatId="colorful" phldr="1"/>
      <dgm:spPr/>
      <dgm:t>
        <a:bodyPr/>
        <a:lstStyle/>
        <a:p>
          <a:endParaRPr lang="zh-CN" altLang="en-US"/>
        </a:p>
      </dgm:t>
    </dgm:pt>
    <dgm:pt modelId="{091636A6-D32E-214B-A90A-22285FFDDECB}">
      <dgm:prSet custT="1"/>
      <dgm:spPr/>
      <dgm:t>
        <a:bodyPr/>
        <a:lstStyle/>
        <a:p>
          <a:pPr rtl="0"/>
          <a:r>
            <a:rPr kumimoji="1" lang="zh-CN" altLang="en-US" sz="1600" dirty="0" smtClean="0"/>
            <a:t>入参到字节流的转化，即序列化应用层协议细节</a:t>
          </a:r>
          <a:endParaRPr lang="zh-CN" altLang="en-US" sz="1600" dirty="0"/>
        </a:p>
      </dgm:t>
    </dgm:pt>
    <dgm:pt modelId="{8A8F37CC-47F7-E740-BF4B-B1E59FDA8CAC}" type="parTrans" cxnId="{81A37364-F055-DF43-894A-A56B773B5A21}">
      <dgm:prSet/>
      <dgm:spPr/>
      <dgm:t>
        <a:bodyPr/>
        <a:lstStyle/>
        <a:p>
          <a:endParaRPr lang="zh-CN" altLang="en-US"/>
        </a:p>
      </dgm:t>
    </dgm:pt>
    <dgm:pt modelId="{D314C18F-B2A1-BD47-984A-D7D800DD229F}" type="sibTrans" cxnId="{81A37364-F055-DF43-894A-A56B773B5A21}">
      <dgm:prSet/>
      <dgm:spPr/>
      <dgm:t>
        <a:bodyPr/>
        <a:lstStyle/>
        <a:p>
          <a:endParaRPr lang="zh-CN" altLang="en-US"/>
        </a:p>
      </dgm:t>
    </dgm:pt>
    <dgm:pt modelId="{3F90B1E2-7116-0646-B5F5-C5E9A91C5CC3}">
      <dgm:prSet custT="1"/>
      <dgm:spPr/>
      <dgm:t>
        <a:bodyPr/>
        <a:lstStyle/>
        <a:p>
          <a:pPr rtl="0"/>
          <a:r>
            <a:rPr kumimoji="1" lang="en-US" altLang="zh-CN" sz="1600" dirty="0" smtClean="0"/>
            <a:t>Socket</a:t>
          </a:r>
          <a:r>
            <a:rPr kumimoji="1" lang="zh-CN" altLang="en-US" sz="1600" dirty="0" smtClean="0"/>
            <a:t>发送，即网络传输协议细节</a:t>
          </a:r>
          <a:endParaRPr lang="zh-CN" altLang="en-US" sz="1600" dirty="0"/>
        </a:p>
      </dgm:t>
    </dgm:pt>
    <dgm:pt modelId="{4A16FE81-DCEF-2141-B11F-3D3BC0E5AD6C}" type="parTrans" cxnId="{B8973A44-D33F-794A-9636-71C19F168912}">
      <dgm:prSet/>
      <dgm:spPr/>
      <dgm:t>
        <a:bodyPr/>
        <a:lstStyle/>
        <a:p>
          <a:endParaRPr lang="zh-CN" altLang="en-US"/>
        </a:p>
      </dgm:t>
    </dgm:pt>
    <dgm:pt modelId="{399C86D6-A837-C140-A820-2CF2001ECE04}" type="sibTrans" cxnId="{B8973A44-D33F-794A-9636-71C19F168912}">
      <dgm:prSet/>
      <dgm:spPr/>
      <dgm:t>
        <a:bodyPr/>
        <a:lstStyle/>
        <a:p>
          <a:endParaRPr lang="zh-CN" altLang="en-US"/>
        </a:p>
      </dgm:t>
    </dgm:pt>
    <dgm:pt modelId="{C5DA7C5E-3EEE-834F-80B7-DB5B1C45E502}">
      <dgm:prSet custT="1"/>
      <dgm:spPr/>
      <dgm:t>
        <a:bodyPr/>
        <a:lstStyle/>
        <a:p>
          <a:pPr rtl="0"/>
          <a:r>
            <a:rPr kumimoji="1" lang="en-US" sz="1600" dirty="0" smtClean="0"/>
            <a:t>Socket</a:t>
          </a:r>
          <a:r>
            <a:rPr kumimoji="1" lang="zh-CN" altLang="en-US" sz="1900" dirty="0" smtClean="0"/>
            <a:t>接收</a:t>
          </a:r>
          <a:endParaRPr lang="en-US" sz="1900" dirty="0"/>
        </a:p>
      </dgm:t>
    </dgm:pt>
    <dgm:pt modelId="{2A602ABE-69F5-7C42-8489-7ADD0417C9B2}" type="parTrans" cxnId="{FD196CF5-D95F-F64B-BBA7-3CBC033AB282}">
      <dgm:prSet/>
      <dgm:spPr/>
      <dgm:t>
        <a:bodyPr/>
        <a:lstStyle/>
        <a:p>
          <a:endParaRPr lang="zh-CN" altLang="en-US"/>
        </a:p>
      </dgm:t>
    </dgm:pt>
    <dgm:pt modelId="{2C302FE9-A1B1-D545-A7A3-F4D1CCE2E22C}" type="sibTrans" cxnId="{FD196CF5-D95F-F64B-BBA7-3CBC033AB282}">
      <dgm:prSet/>
      <dgm:spPr/>
      <dgm:t>
        <a:bodyPr/>
        <a:lstStyle/>
        <a:p>
          <a:endParaRPr lang="zh-CN" altLang="en-US"/>
        </a:p>
      </dgm:t>
    </dgm:pt>
    <dgm:pt modelId="{ED04EDD5-E3EB-204E-B3B6-6F1CF8EE84DD}">
      <dgm:prSet custT="1"/>
      <dgm:spPr/>
      <dgm:t>
        <a:bodyPr/>
        <a:lstStyle/>
        <a:p>
          <a:pPr rtl="0"/>
          <a:r>
            <a:rPr kumimoji="1" lang="zh-CN" altLang="en-US" sz="1600" dirty="0" smtClean="0"/>
            <a:t>字节流到出参的转化，即反序列化应用层协议细节</a:t>
          </a:r>
          <a:endParaRPr lang="zh-CN" altLang="en-US" sz="1600" dirty="0"/>
        </a:p>
      </dgm:t>
    </dgm:pt>
    <dgm:pt modelId="{3BFDA2C9-006F-8140-A877-04B1C500B71E}" type="parTrans" cxnId="{0C830008-FA42-334A-825D-52F8028F10C8}">
      <dgm:prSet/>
      <dgm:spPr/>
      <dgm:t>
        <a:bodyPr/>
        <a:lstStyle/>
        <a:p>
          <a:endParaRPr lang="zh-CN" altLang="en-US"/>
        </a:p>
      </dgm:t>
    </dgm:pt>
    <dgm:pt modelId="{0E2682B5-F367-D146-8C22-7F4E118CC89C}" type="sibTrans" cxnId="{0C830008-FA42-334A-825D-52F8028F10C8}">
      <dgm:prSet/>
      <dgm:spPr/>
      <dgm:t>
        <a:bodyPr/>
        <a:lstStyle/>
        <a:p>
          <a:endParaRPr lang="zh-CN" altLang="en-US"/>
        </a:p>
      </dgm:t>
    </dgm:pt>
    <dgm:pt modelId="{F3AADDF2-38E5-594D-AA5A-2D4D960E99D4}" type="pres">
      <dgm:prSet presAssocID="{C66A2CE5-AF31-C341-BA56-6805EC2A1110}" presName="CompostProcess" presStyleCnt="0">
        <dgm:presLayoutVars>
          <dgm:dir/>
          <dgm:resizeHandles val="exact"/>
        </dgm:presLayoutVars>
      </dgm:prSet>
      <dgm:spPr/>
      <dgm:t>
        <a:bodyPr/>
        <a:lstStyle/>
        <a:p>
          <a:endParaRPr lang="zh-CN" altLang="en-US"/>
        </a:p>
      </dgm:t>
    </dgm:pt>
    <dgm:pt modelId="{50AF2CC3-E074-0E47-824F-166FE11BB448}" type="pres">
      <dgm:prSet presAssocID="{C66A2CE5-AF31-C341-BA56-6805EC2A1110}" presName="arrow" presStyleLbl="bgShp" presStyleIdx="0" presStyleCnt="1"/>
      <dgm:spPr/>
    </dgm:pt>
    <dgm:pt modelId="{2FC661F1-F0C7-0646-B9ED-0C034234CF97}" type="pres">
      <dgm:prSet presAssocID="{C66A2CE5-AF31-C341-BA56-6805EC2A1110}" presName="linearProcess" presStyleCnt="0"/>
      <dgm:spPr/>
    </dgm:pt>
    <dgm:pt modelId="{0E2849DE-D644-5C4E-952E-4A2991ACE6FA}" type="pres">
      <dgm:prSet presAssocID="{091636A6-D32E-214B-A90A-22285FFDDECB}" presName="textNode" presStyleLbl="node1" presStyleIdx="0" presStyleCnt="4">
        <dgm:presLayoutVars>
          <dgm:bulletEnabled val="1"/>
        </dgm:presLayoutVars>
      </dgm:prSet>
      <dgm:spPr/>
      <dgm:t>
        <a:bodyPr/>
        <a:lstStyle/>
        <a:p>
          <a:endParaRPr lang="zh-CN" altLang="en-US"/>
        </a:p>
      </dgm:t>
    </dgm:pt>
    <dgm:pt modelId="{392D33DE-8F0D-8D41-A59B-E4BA800D13DB}" type="pres">
      <dgm:prSet presAssocID="{D314C18F-B2A1-BD47-984A-D7D800DD229F}" presName="sibTrans" presStyleCnt="0"/>
      <dgm:spPr/>
    </dgm:pt>
    <dgm:pt modelId="{330A59E4-8C7F-5342-8110-F8603E4A9630}" type="pres">
      <dgm:prSet presAssocID="{3F90B1E2-7116-0646-B5F5-C5E9A91C5CC3}" presName="textNode" presStyleLbl="node1" presStyleIdx="1" presStyleCnt="4">
        <dgm:presLayoutVars>
          <dgm:bulletEnabled val="1"/>
        </dgm:presLayoutVars>
      </dgm:prSet>
      <dgm:spPr/>
      <dgm:t>
        <a:bodyPr/>
        <a:lstStyle/>
        <a:p>
          <a:endParaRPr lang="zh-CN" altLang="en-US"/>
        </a:p>
      </dgm:t>
    </dgm:pt>
    <dgm:pt modelId="{D467D33B-D03E-CE4F-AC09-8F8C38EE1251}" type="pres">
      <dgm:prSet presAssocID="{399C86D6-A837-C140-A820-2CF2001ECE04}" presName="sibTrans" presStyleCnt="0"/>
      <dgm:spPr/>
    </dgm:pt>
    <dgm:pt modelId="{309CA17D-5523-304A-93CE-923C0AA74BCD}" type="pres">
      <dgm:prSet presAssocID="{C5DA7C5E-3EEE-834F-80B7-DB5B1C45E502}" presName="textNode" presStyleLbl="node1" presStyleIdx="2" presStyleCnt="4">
        <dgm:presLayoutVars>
          <dgm:bulletEnabled val="1"/>
        </dgm:presLayoutVars>
      </dgm:prSet>
      <dgm:spPr/>
      <dgm:t>
        <a:bodyPr/>
        <a:lstStyle/>
        <a:p>
          <a:endParaRPr lang="zh-CN" altLang="en-US"/>
        </a:p>
      </dgm:t>
    </dgm:pt>
    <dgm:pt modelId="{FFEF5B78-E5EB-2445-8734-CDAEEC9716D0}" type="pres">
      <dgm:prSet presAssocID="{2C302FE9-A1B1-D545-A7A3-F4D1CCE2E22C}" presName="sibTrans" presStyleCnt="0"/>
      <dgm:spPr/>
    </dgm:pt>
    <dgm:pt modelId="{E764DE62-905B-8B47-B759-39FEB6CB7F40}" type="pres">
      <dgm:prSet presAssocID="{ED04EDD5-E3EB-204E-B3B6-6F1CF8EE84DD}" presName="textNode" presStyleLbl="node1" presStyleIdx="3" presStyleCnt="4">
        <dgm:presLayoutVars>
          <dgm:bulletEnabled val="1"/>
        </dgm:presLayoutVars>
      </dgm:prSet>
      <dgm:spPr/>
      <dgm:t>
        <a:bodyPr/>
        <a:lstStyle/>
        <a:p>
          <a:endParaRPr lang="zh-CN" altLang="en-US"/>
        </a:p>
      </dgm:t>
    </dgm:pt>
  </dgm:ptLst>
  <dgm:cxnLst>
    <dgm:cxn modelId="{81A37364-F055-DF43-894A-A56B773B5A21}" srcId="{C66A2CE5-AF31-C341-BA56-6805EC2A1110}" destId="{091636A6-D32E-214B-A90A-22285FFDDECB}" srcOrd="0" destOrd="0" parTransId="{8A8F37CC-47F7-E740-BF4B-B1E59FDA8CAC}" sibTransId="{D314C18F-B2A1-BD47-984A-D7D800DD229F}"/>
    <dgm:cxn modelId="{0796FFAD-8E67-064A-8BA0-F96B05AE37B3}" type="presOf" srcId="{3F90B1E2-7116-0646-B5F5-C5E9A91C5CC3}" destId="{330A59E4-8C7F-5342-8110-F8603E4A9630}" srcOrd="0" destOrd="0" presId="urn:microsoft.com/office/officeart/2005/8/layout/hProcess9"/>
    <dgm:cxn modelId="{B8973A44-D33F-794A-9636-71C19F168912}" srcId="{C66A2CE5-AF31-C341-BA56-6805EC2A1110}" destId="{3F90B1E2-7116-0646-B5F5-C5E9A91C5CC3}" srcOrd="1" destOrd="0" parTransId="{4A16FE81-DCEF-2141-B11F-3D3BC0E5AD6C}" sibTransId="{399C86D6-A837-C140-A820-2CF2001ECE04}"/>
    <dgm:cxn modelId="{0C830008-FA42-334A-825D-52F8028F10C8}" srcId="{C66A2CE5-AF31-C341-BA56-6805EC2A1110}" destId="{ED04EDD5-E3EB-204E-B3B6-6F1CF8EE84DD}" srcOrd="3" destOrd="0" parTransId="{3BFDA2C9-006F-8140-A877-04B1C500B71E}" sibTransId="{0E2682B5-F367-D146-8C22-7F4E118CC89C}"/>
    <dgm:cxn modelId="{67B80FDC-9288-3848-A3F6-1CA8A3513026}" type="presOf" srcId="{C5DA7C5E-3EEE-834F-80B7-DB5B1C45E502}" destId="{309CA17D-5523-304A-93CE-923C0AA74BCD}" srcOrd="0" destOrd="0" presId="urn:microsoft.com/office/officeart/2005/8/layout/hProcess9"/>
    <dgm:cxn modelId="{3F52A8FB-A51B-2343-9669-18304BF94B9C}" type="presOf" srcId="{C66A2CE5-AF31-C341-BA56-6805EC2A1110}" destId="{F3AADDF2-38E5-594D-AA5A-2D4D960E99D4}" srcOrd="0" destOrd="0" presId="urn:microsoft.com/office/officeart/2005/8/layout/hProcess9"/>
    <dgm:cxn modelId="{FD196CF5-D95F-F64B-BBA7-3CBC033AB282}" srcId="{C66A2CE5-AF31-C341-BA56-6805EC2A1110}" destId="{C5DA7C5E-3EEE-834F-80B7-DB5B1C45E502}" srcOrd="2" destOrd="0" parTransId="{2A602ABE-69F5-7C42-8489-7ADD0417C9B2}" sibTransId="{2C302FE9-A1B1-D545-A7A3-F4D1CCE2E22C}"/>
    <dgm:cxn modelId="{BC59E988-3FF8-FE44-AD4F-409543987635}" type="presOf" srcId="{ED04EDD5-E3EB-204E-B3B6-6F1CF8EE84DD}" destId="{E764DE62-905B-8B47-B759-39FEB6CB7F40}" srcOrd="0" destOrd="0" presId="urn:microsoft.com/office/officeart/2005/8/layout/hProcess9"/>
    <dgm:cxn modelId="{9C699B4B-3370-7840-9765-6C73D6080887}" type="presOf" srcId="{091636A6-D32E-214B-A90A-22285FFDDECB}" destId="{0E2849DE-D644-5C4E-952E-4A2991ACE6FA}" srcOrd="0" destOrd="0" presId="urn:microsoft.com/office/officeart/2005/8/layout/hProcess9"/>
    <dgm:cxn modelId="{54BD3A9F-F6E6-EF46-98F4-FA3CBA5FD1FB}" type="presParOf" srcId="{F3AADDF2-38E5-594D-AA5A-2D4D960E99D4}" destId="{50AF2CC3-E074-0E47-824F-166FE11BB448}" srcOrd="0" destOrd="0" presId="urn:microsoft.com/office/officeart/2005/8/layout/hProcess9"/>
    <dgm:cxn modelId="{6309D9CA-1B52-764B-866D-AF2C16D93947}" type="presParOf" srcId="{F3AADDF2-38E5-594D-AA5A-2D4D960E99D4}" destId="{2FC661F1-F0C7-0646-B9ED-0C034234CF97}" srcOrd="1" destOrd="0" presId="urn:microsoft.com/office/officeart/2005/8/layout/hProcess9"/>
    <dgm:cxn modelId="{A0859EC7-6F10-B940-A48E-ABD4CEA95A96}" type="presParOf" srcId="{2FC661F1-F0C7-0646-B9ED-0C034234CF97}" destId="{0E2849DE-D644-5C4E-952E-4A2991ACE6FA}" srcOrd="0" destOrd="0" presId="urn:microsoft.com/office/officeart/2005/8/layout/hProcess9"/>
    <dgm:cxn modelId="{7A94B9FD-0FA3-AC4A-899D-5EA641ED3D4A}" type="presParOf" srcId="{2FC661F1-F0C7-0646-B9ED-0C034234CF97}" destId="{392D33DE-8F0D-8D41-A59B-E4BA800D13DB}" srcOrd="1" destOrd="0" presId="urn:microsoft.com/office/officeart/2005/8/layout/hProcess9"/>
    <dgm:cxn modelId="{34500885-E4D6-814E-87AA-FC3F8A6C756A}" type="presParOf" srcId="{2FC661F1-F0C7-0646-B9ED-0C034234CF97}" destId="{330A59E4-8C7F-5342-8110-F8603E4A9630}" srcOrd="2" destOrd="0" presId="urn:microsoft.com/office/officeart/2005/8/layout/hProcess9"/>
    <dgm:cxn modelId="{7A85DF9E-C80A-C141-A055-FE707681FD92}" type="presParOf" srcId="{2FC661F1-F0C7-0646-B9ED-0C034234CF97}" destId="{D467D33B-D03E-CE4F-AC09-8F8C38EE1251}" srcOrd="3" destOrd="0" presId="urn:microsoft.com/office/officeart/2005/8/layout/hProcess9"/>
    <dgm:cxn modelId="{B6EF9DA5-1D20-6F4D-9608-7DBD74A57557}" type="presParOf" srcId="{2FC661F1-F0C7-0646-B9ED-0C034234CF97}" destId="{309CA17D-5523-304A-93CE-923C0AA74BCD}" srcOrd="4" destOrd="0" presId="urn:microsoft.com/office/officeart/2005/8/layout/hProcess9"/>
    <dgm:cxn modelId="{9399E684-C213-0B4D-A529-3671C4A17BA4}" type="presParOf" srcId="{2FC661F1-F0C7-0646-B9ED-0C034234CF97}" destId="{FFEF5B78-E5EB-2445-8734-CDAEEC9716D0}" srcOrd="5" destOrd="0" presId="urn:microsoft.com/office/officeart/2005/8/layout/hProcess9"/>
    <dgm:cxn modelId="{D1B92F69-E252-1A4F-AB48-0F2175E4265C}" type="presParOf" srcId="{2FC661F1-F0C7-0646-B9ED-0C034234CF97}" destId="{E764DE62-905B-8B47-B759-39FEB6CB7F4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1DB8A8-EF0E-9845-8088-5D107C244383}" type="doc">
      <dgm:prSet loTypeId="urn:microsoft.com/office/officeart/2005/8/layout/lProcess1" loCatId="process" qsTypeId="urn:microsoft.com/office/officeart/2005/8/quickstyle/simple4" qsCatId="simple" csTypeId="urn:microsoft.com/office/officeart/2005/8/colors/colorful4" csCatId="colorful" phldr="1"/>
      <dgm:spPr/>
      <dgm:t>
        <a:bodyPr/>
        <a:lstStyle/>
        <a:p>
          <a:endParaRPr lang="zh-CN" altLang="en-US"/>
        </a:p>
      </dgm:t>
    </dgm:pt>
    <dgm:pt modelId="{BF34C288-4748-EA4A-8A5B-735DA7A91AC1}">
      <dgm:prSet phldrT="[文本]" custT="1"/>
      <dgm:spPr/>
      <dgm:t>
        <a:bodyPr/>
        <a:lstStyle/>
        <a:p>
          <a:r>
            <a:rPr lang="en-US" altLang="zh-CN" sz="1800" dirty="0" smtClean="0"/>
            <a:t>Client</a:t>
          </a:r>
          <a:endParaRPr lang="zh-CN" altLang="en-US" sz="1800" dirty="0"/>
        </a:p>
      </dgm:t>
    </dgm:pt>
    <dgm:pt modelId="{1A9EBAF2-1868-CE47-9E03-F08302D87988}" type="parTrans" cxnId="{B14D42F2-BABE-6C41-A2C1-72BE8078228A}">
      <dgm:prSet/>
      <dgm:spPr/>
      <dgm:t>
        <a:bodyPr/>
        <a:lstStyle/>
        <a:p>
          <a:endParaRPr lang="zh-CN" altLang="en-US" sz="1800"/>
        </a:p>
      </dgm:t>
    </dgm:pt>
    <dgm:pt modelId="{846871F9-24D8-7F4D-998F-AEFDD852AFA4}" type="sibTrans" cxnId="{B14D42F2-BABE-6C41-A2C1-72BE8078228A}">
      <dgm:prSet/>
      <dgm:spPr/>
      <dgm:t>
        <a:bodyPr/>
        <a:lstStyle/>
        <a:p>
          <a:endParaRPr lang="zh-CN" altLang="en-US" sz="1800"/>
        </a:p>
      </dgm:t>
    </dgm:pt>
    <dgm:pt modelId="{CE3D40CD-EEC2-2D43-B270-9A206A7330F7}">
      <dgm:prSet phldrT="[文本]" custT="1"/>
      <dgm:spPr/>
      <dgm:t>
        <a:bodyPr/>
        <a:lstStyle/>
        <a:p>
          <a:r>
            <a:rPr lang="en-US" altLang="zh-CN" sz="1800" dirty="0" smtClean="0"/>
            <a:t>Proxy</a:t>
          </a:r>
          <a:endParaRPr lang="zh-CN" altLang="en-US" sz="1800" dirty="0"/>
        </a:p>
      </dgm:t>
    </dgm:pt>
    <dgm:pt modelId="{39405CFC-7EB9-9F44-ABEA-3CB6CD2EE986}" type="parTrans" cxnId="{D5AEFBFA-61EE-C44B-A1DF-7C00FE2C7ADF}">
      <dgm:prSet/>
      <dgm:spPr/>
      <dgm:t>
        <a:bodyPr/>
        <a:lstStyle/>
        <a:p>
          <a:endParaRPr lang="zh-CN" altLang="en-US" sz="1800"/>
        </a:p>
      </dgm:t>
    </dgm:pt>
    <dgm:pt modelId="{7E614EA6-B31A-EE4D-B100-01220019541C}" type="sibTrans" cxnId="{D5AEFBFA-61EE-C44B-A1DF-7C00FE2C7ADF}">
      <dgm:prSet/>
      <dgm:spPr/>
      <dgm:t>
        <a:bodyPr/>
        <a:lstStyle/>
        <a:p>
          <a:endParaRPr lang="zh-CN" altLang="en-US" sz="1800"/>
        </a:p>
      </dgm:t>
    </dgm:pt>
    <dgm:pt modelId="{BCC4263B-DE18-5642-BD49-882D42B0BDEB}">
      <dgm:prSet phldrT="[文本]" custT="1"/>
      <dgm:spPr/>
      <dgm:t>
        <a:bodyPr/>
        <a:lstStyle/>
        <a:p>
          <a:r>
            <a:rPr lang="en-US" altLang="zh-CN" sz="1800" dirty="0" smtClean="0"/>
            <a:t>Protocol</a:t>
          </a:r>
          <a:endParaRPr lang="zh-CN" altLang="en-US" sz="1800" dirty="0"/>
        </a:p>
      </dgm:t>
    </dgm:pt>
    <dgm:pt modelId="{27F7CF30-BCF8-444A-A989-8BF6BFF77217}" type="parTrans" cxnId="{D0782621-F5BA-8449-8C76-35C1118C761B}">
      <dgm:prSet/>
      <dgm:spPr/>
      <dgm:t>
        <a:bodyPr/>
        <a:lstStyle/>
        <a:p>
          <a:endParaRPr lang="zh-CN" altLang="en-US" sz="1800"/>
        </a:p>
      </dgm:t>
    </dgm:pt>
    <dgm:pt modelId="{483225F3-4168-9B4D-ACF6-91C90A8770E1}" type="sibTrans" cxnId="{D0782621-F5BA-8449-8C76-35C1118C761B}">
      <dgm:prSet/>
      <dgm:spPr/>
      <dgm:t>
        <a:bodyPr/>
        <a:lstStyle/>
        <a:p>
          <a:endParaRPr lang="zh-CN" altLang="en-US" sz="1800"/>
        </a:p>
      </dgm:t>
    </dgm:pt>
    <dgm:pt modelId="{5B56E849-E2DA-F247-9AB0-ABEC7A326E42}">
      <dgm:prSet phldrT="[文本]" custT="1"/>
      <dgm:spPr/>
      <dgm:t>
        <a:bodyPr/>
        <a:lstStyle/>
        <a:p>
          <a:r>
            <a:rPr lang="en-US" altLang="zh-CN" sz="1800" dirty="0" smtClean="0"/>
            <a:t>Server</a:t>
          </a:r>
          <a:endParaRPr lang="zh-CN" altLang="en-US" sz="1800" dirty="0"/>
        </a:p>
      </dgm:t>
    </dgm:pt>
    <dgm:pt modelId="{ED62ABF9-7CFF-794E-B44F-65BAF282CD7A}" type="parTrans" cxnId="{D9BE0759-A20D-214D-BE00-28628F4FCA37}">
      <dgm:prSet/>
      <dgm:spPr/>
      <dgm:t>
        <a:bodyPr/>
        <a:lstStyle/>
        <a:p>
          <a:endParaRPr lang="zh-CN" altLang="en-US" sz="1800"/>
        </a:p>
      </dgm:t>
    </dgm:pt>
    <dgm:pt modelId="{F1DC92BE-91AD-2242-9355-48A1E5E25AE4}" type="sibTrans" cxnId="{D9BE0759-A20D-214D-BE00-28628F4FCA37}">
      <dgm:prSet/>
      <dgm:spPr/>
      <dgm:t>
        <a:bodyPr/>
        <a:lstStyle/>
        <a:p>
          <a:endParaRPr lang="zh-CN" altLang="en-US" sz="1800"/>
        </a:p>
      </dgm:t>
    </dgm:pt>
    <dgm:pt modelId="{389302D8-F944-3747-9C44-D75807726261}">
      <dgm:prSet phldrT="[文本]" custT="1"/>
      <dgm:spPr/>
      <dgm:t>
        <a:bodyPr/>
        <a:lstStyle/>
        <a:p>
          <a:r>
            <a:rPr lang="en-US" altLang="zh-CN" sz="1800" dirty="0" smtClean="0"/>
            <a:t>Proxy</a:t>
          </a:r>
          <a:endParaRPr lang="zh-CN" altLang="en-US" sz="1800" dirty="0"/>
        </a:p>
      </dgm:t>
    </dgm:pt>
    <dgm:pt modelId="{F77C937D-53F8-E54A-9635-FEC3C708367E}" type="parTrans" cxnId="{C19B8B23-4472-0641-AF57-00549D71CEBA}">
      <dgm:prSet/>
      <dgm:spPr/>
      <dgm:t>
        <a:bodyPr/>
        <a:lstStyle/>
        <a:p>
          <a:endParaRPr lang="zh-CN" altLang="en-US" sz="1800"/>
        </a:p>
      </dgm:t>
    </dgm:pt>
    <dgm:pt modelId="{BFEE43F0-7AC4-7D4A-967F-6608B00A707F}" type="sibTrans" cxnId="{C19B8B23-4472-0641-AF57-00549D71CEBA}">
      <dgm:prSet/>
      <dgm:spPr/>
      <dgm:t>
        <a:bodyPr/>
        <a:lstStyle/>
        <a:p>
          <a:endParaRPr lang="zh-CN" altLang="en-US" sz="1800"/>
        </a:p>
      </dgm:t>
    </dgm:pt>
    <dgm:pt modelId="{62640997-D07C-C749-8BD6-1C6FEED796A1}">
      <dgm:prSet phldrT="[文本]" custT="1"/>
      <dgm:spPr/>
      <dgm:t>
        <a:bodyPr/>
        <a:lstStyle/>
        <a:p>
          <a:r>
            <a:rPr lang="en-US" altLang="zh-CN" sz="1800" dirty="0" smtClean="0"/>
            <a:t>Network</a:t>
          </a:r>
          <a:endParaRPr lang="zh-CN" altLang="en-US" sz="1800" dirty="0"/>
        </a:p>
      </dgm:t>
    </dgm:pt>
    <dgm:pt modelId="{AAC5EF3A-FA0D-E244-BABC-85188C5E8B31}" type="parTrans" cxnId="{6DB16DFC-D0BF-3F44-8809-19F4FFEF2115}">
      <dgm:prSet/>
      <dgm:spPr/>
      <dgm:t>
        <a:bodyPr/>
        <a:lstStyle/>
        <a:p>
          <a:endParaRPr lang="zh-CN" altLang="en-US" sz="1800"/>
        </a:p>
      </dgm:t>
    </dgm:pt>
    <dgm:pt modelId="{D9581A35-EDA2-5642-901C-B411234A15DD}" type="sibTrans" cxnId="{6DB16DFC-D0BF-3F44-8809-19F4FFEF2115}">
      <dgm:prSet/>
      <dgm:spPr/>
      <dgm:t>
        <a:bodyPr/>
        <a:lstStyle/>
        <a:p>
          <a:endParaRPr lang="zh-CN" altLang="en-US" sz="1800"/>
        </a:p>
      </dgm:t>
    </dgm:pt>
    <dgm:pt modelId="{989D0F11-A528-6346-931D-28D3C33ABBBC}">
      <dgm:prSet phldrT="[文本]" custT="1"/>
      <dgm:spPr/>
      <dgm:t>
        <a:bodyPr/>
        <a:lstStyle/>
        <a:p>
          <a:r>
            <a:rPr lang="en-US" altLang="zh-CN" sz="1800" dirty="0" smtClean="0"/>
            <a:t>Protocol</a:t>
          </a:r>
          <a:endParaRPr lang="zh-CN" altLang="en-US" sz="1800" dirty="0"/>
        </a:p>
      </dgm:t>
    </dgm:pt>
    <dgm:pt modelId="{DF464FD5-CFCD-064B-B875-049B815A72E9}" type="parTrans" cxnId="{E6EF8638-9C1D-2F45-8657-176409543117}">
      <dgm:prSet/>
      <dgm:spPr/>
      <dgm:t>
        <a:bodyPr/>
        <a:lstStyle/>
        <a:p>
          <a:endParaRPr lang="zh-CN" altLang="en-US" sz="1800"/>
        </a:p>
      </dgm:t>
    </dgm:pt>
    <dgm:pt modelId="{8E486AC5-411B-6149-B134-93E78664D155}" type="sibTrans" cxnId="{E6EF8638-9C1D-2F45-8657-176409543117}">
      <dgm:prSet/>
      <dgm:spPr/>
      <dgm:t>
        <a:bodyPr/>
        <a:lstStyle/>
        <a:p>
          <a:endParaRPr lang="zh-CN" altLang="en-US" sz="1800"/>
        </a:p>
      </dgm:t>
    </dgm:pt>
    <dgm:pt modelId="{400EA126-295A-B047-B4F8-E228615EBA56}">
      <dgm:prSet phldrT="[文本]" custT="1"/>
      <dgm:spPr/>
      <dgm:t>
        <a:bodyPr/>
        <a:lstStyle/>
        <a:p>
          <a:r>
            <a:rPr lang="en-US" altLang="zh-CN" sz="1800" dirty="0" smtClean="0"/>
            <a:t>Network</a:t>
          </a:r>
          <a:endParaRPr lang="zh-CN" altLang="en-US" sz="1800" dirty="0"/>
        </a:p>
      </dgm:t>
    </dgm:pt>
    <dgm:pt modelId="{A804609F-0909-824C-81E4-4CDFC9592A13}" type="parTrans" cxnId="{7AFFAA78-249D-9B47-A505-5EC7A4582411}">
      <dgm:prSet/>
      <dgm:spPr/>
      <dgm:t>
        <a:bodyPr/>
        <a:lstStyle/>
        <a:p>
          <a:endParaRPr lang="zh-CN" altLang="en-US" sz="1800"/>
        </a:p>
      </dgm:t>
    </dgm:pt>
    <dgm:pt modelId="{57588C81-C646-C749-99E7-9C393AF7C06F}" type="sibTrans" cxnId="{7AFFAA78-249D-9B47-A505-5EC7A4582411}">
      <dgm:prSet/>
      <dgm:spPr/>
      <dgm:t>
        <a:bodyPr/>
        <a:lstStyle/>
        <a:p>
          <a:endParaRPr lang="zh-CN" altLang="en-US" sz="1800"/>
        </a:p>
      </dgm:t>
    </dgm:pt>
    <dgm:pt modelId="{9B93EAD3-95B3-4D43-9E3E-C5749A1D433C}" type="pres">
      <dgm:prSet presAssocID="{8F1DB8A8-EF0E-9845-8088-5D107C244383}" presName="Name0" presStyleCnt="0">
        <dgm:presLayoutVars>
          <dgm:dir/>
          <dgm:animLvl val="lvl"/>
          <dgm:resizeHandles val="exact"/>
        </dgm:presLayoutVars>
      </dgm:prSet>
      <dgm:spPr/>
      <dgm:t>
        <a:bodyPr/>
        <a:lstStyle/>
        <a:p>
          <a:endParaRPr lang="zh-CN" altLang="en-US"/>
        </a:p>
      </dgm:t>
    </dgm:pt>
    <dgm:pt modelId="{EE858161-C1ED-554D-AB67-3030B173FCA9}" type="pres">
      <dgm:prSet presAssocID="{BF34C288-4748-EA4A-8A5B-735DA7A91AC1}" presName="vertFlow" presStyleCnt="0"/>
      <dgm:spPr/>
    </dgm:pt>
    <dgm:pt modelId="{2D33411D-7C6A-C747-8E99-C6E6453FC975}" type="pres">
      <dgm:prSet presAssocID="{BF34C288-4748-EA4A-8A5B-735DA7A91AC1}" presName="header" presStyleLbl="node1" presStyleIdx="0" presStyleCnt="2"/>
      <dgm:spPr/>
      <dgm:t>
        <a:bodyPr/>
        <a:lstStyle/>
        <a:p>
          <a:endParaRPr lang="zh-CN" altLang="en-US"/>
        </a:p>
      </dgm:t>
    </dgm:pt>
    <dgm:pt modelId="{1321889C-855C-2549-A7AA-D4201D285687}" type="pres">
      <dgm:prSet presAssocID="{39405CFC-7EB9-9F44-ABEA-3CB6CD2EE986}" presName="parTrans" presStyleLbl="sibTrans2D1" presStyleIdx="0" presStyleCnt="6"/>
      <dgm:spPr/>
      <dgm:t>
        <a:bodyPr/>
        <a:lstStyle/>
        <a:p>
          <a:endParaRPr lang="zh-CN" altLang="en-US"/>
        </a:p>
      </dgm:t>
    </dgm:pt>
    <dgm:pt modelId="{780AB866-C5BA-AF4C-98D9-F3618F8D7627}" type="pres">
      <dgm:prSet presAssocID="{CE3D40CD-EEC2-2D43-B270-9A206A7330F7}" presName="child" presStyleLbl="alignAccFollowNode1" presStyleIdx="0" presStyleCnt="6">
        <dgm:presLayoutVars>
          <dgm:chMax val="0"/>
          <dgm:bulletEnabled val="1"/>
        </dgm:presLayoutVars>
      </dgm:prSet>
      <dgm:spPr/>
      <dgm:t>
        <a:bodyPr/>
        <a:lstStyle/>
        <a:p>
          <a:endParaRPr lang="zh-CN" altLang="en-US"/>
        </a:p>
      </dgm:t>
    </dgm:pt>
    <dgm:pt modelId="{ED89699D-413B-6941-A618-04615352CA39}" type="pres">
      <dgm:prSet presAssocID="{7E614EA6-B31A-EE4D-B100-01220019541C}" presName="sibTrans" presStyleLbl="sibTrans2D1" presStyleIdx="1" presStyleCnt="6"/>
      <dgm:spPr/>
      <dgm:t>
        <a:bodyPr/>
        <a:lstStyle/>
        <a:p>
          <a:endParaRPr lang="zh-CN" altLang="en-US"/>
        </a:p>
      </dgm:t>
    </dgm:pt>
    <dgm:pt modelId="{F5AC574C-AC2F-3B4B-A782-70F0E13885DB}" type="pres">
      <dgm:prSet presAssocID="{BCC4263B-DE18-5642-BD49-882D42B0BDEB}" presName="child" presStyleLbl="alignAccFollowNode1" presStyleIdx="1" presStyleCnt="6">
        <dgm:presLayoutVars>
          <dgm:chMax val="0"/>
          <dgm:bulletEnabled val="1"/>
        </dgm:presLayoutVars>
      </dgm:prSet>
      <dgm:spPr/>
      <dgm:t>
        <a:bodyPr/>
        <a:lstStyle/>
        <a:p>
          <a:endParaRPr lang="zh-CN" altLang="en-US"/>
        </a:p>
      </dgm:t>
    </dgm:pt>
    <dgm:pt modelId="{33A07565-88C0-6B4F-B03B-BB0560DBA8A3}" type="pres">
      <dgm:prSet presAssocID="{483225F3-4168-9B4D-ACF6-91C90A8770E1}" presName="sibTrans" presStyleLbl="sibTrans2D1" presStyleIdx="2" presStyleCnt="6"/>
      <dgm:spPr/>
      <dgm:t>
        <a:bodyPr/>
        <a:lstStyle/>
        <a:p>
          <a:endParaRPr lang="zh-CN" altLang="en-US"/>
        </a:p>
      </dgm:t>
    </dgm:pt>
    <dgm:pt modelId="{D98D38B5-1431-C144-A6D6-161554FE72DD}" type="pres">
      <dgm:prSet presAssocID="{62640997-D07C-C749-8BD6-1C6FEED796A1}" presName="child" presStyleLbl="alignAccFollowNode1" presStyleIdx="2" presStyleCnt="6">
        <dgm:presLayoutVars>
          <dgm:chMax val="0"/>
          <dgm:bulletEnabled val="1"/>
        </dgm:presLayoutVars>
      </dgm:prSet>
      <dgm:spPr/>
      <dgm:t>
        <a:bodyPr/>
        <a:lstStyle/>
        <a:p>
          <a:endParaRPr lang="zh-CN" altLang="en-US"/>
        </a:p>
      </dgm:t>
    </dgm:pt>
    <dgm:pt modelId="{95E5681C-4827-0E44-9BA7-3E7B8C91C89B}" type="pres">
      <dgm:prSet presAssocID="{BF34C288-4748-EA4A-8A5B-735DA7A91AC1}" presName="hSp" presStyleCnt="0"/>
      <dgm:spPr/>
    </dgm:pt>
    <dgm:pt modelId="{A3A579F6-70AA-5244-8554-0AA2FAF7A0F0}" type="pres">
      <dgm:prSet presAssocID="{5B56E849-E2DA-F247-9AB0-ABEC7A326E42}" presName="vertFlow" presStyleCnt="0"/>
      <dgm:spPr/>
    </dgm:pt>
    <dgm:pt modelId="{2DDF5371-6D54-2D4C-A54C-EAA543414F14}" type="pres">
      <dgm:prSet presAssocID="{5B56E849-E2DA-F247-9AB0-ABEC7A326E42}" presName="header" presStyleLbl="node1" presStyleIdx="1" presStyleCnt="2"/>
      <dgm:spPr/>
      <dgm:t>
        <a:bodyPr/>
        <a:lstStyle/>
        <a:p>
          <a:endParaRPr lang="zh-CN" altLang="en-US"/>
        </a:p>
      </dgm:t>
    </dgm:pt>
    <dgm:pt modelId="{5A4A68E2-4C5F-8F4B-A2C4-33BD8018C1E0}" type="pres">
      <dgm:prSet presAssocID="{F77C937D-53F8-E54A-9635-FEC3C708367E}" presName="parTrans" presStyleLbl="sibTrans2D1" presStyleIdx="3" presStyleCnt="6" custAng="10800000"/>
      <dgm:spPr/>
      <dgm:t>
        <a:bodyPr/>
        <a:lstStyle/>
        <a:p>
          <a:endParaRPr lang="zh-CN" altLang="en-US"/>
        </a:p>
      </dgm:t>
    </dgm:pt>
    <dgm:pt modelId="{07C480CB-08B6-4D46-8CA1-AE7C76645594}" type="pres">
      <dgm:prSet presAssocID="{389302D8-F944-3747-9C44-D75807726261}" presName="child" presStyleLbl="alignAccFollowNode1" presStyleIdx="3" presStyleCnt="6">
        <dgm:presLayoutVars>
          <dgm:chMax val="0"/>
          <dgm:bulletEnabled val="1"/>
        </dgm:presLayoutVars>
      </dgm:prSet>
      <dgm:spPr/>
      <dgm:t>
        <a:bodyPr/>
        <a:lstStyle/>
        <a:p>
          <a:endParaRPr lang="zh-CN" altLang="en-US"/>
        </a:p>
      </dgm:t>
    </dgm:pt>
    <dgm:pt modelId="{CF1176DB-EF88-7342-BCC7-BF849260EDCF}" type="pres">
      <dgm:prSet presAssocID="{BFEE43F0-7AC4-7D4A-967F-6608B00A707F}" presName="sibTrans" presStyleLbl="sibTrans2D1" presStyleIdx="4" presStyleCnt="6" custAng="10800000"/>
      <dgm:spPr/>
      <dgm:t>
        <a:bodyPr/>
        <a:lstStyle/>
        <a:p>
          <a:endParaRPr lang="zh-CN" altLang="en-US"/>
        </a:p>
      </dgm:t>
    </dgm:pt>
    <dgm:pt modelId="{8FB34C5C-1259-7E40-8F13-103E3C035AA0}" type="pres">
      <dgm:prSet presAssocID="{989D0F11-A528-6346-931D-28D3C33ABBBC}" presName="child" presStyleLbl="alignAccFollowNode1" presStyleIdx="4" presStyleCnt="6">
        <dgm:presLayoutVars>
          <dgm:chMax val="0"/>
          <dgm:bulletEnabled val="1"/>
        </dgm:presLayoutVars>
      </dgm:prSet>
      <dgm:spPr/>
      <dgm:t>
        <a:bodyPr/>
        <a:lstStyle/>
        <a:p>
          <a:endParaRPr lang="zh-CN" altLang="en-US"/>
        </a:p>
      </dgm:t>
    </dgm:pt>
    <dgm:pt modelId="{24E3CB23-49A7-EB4F-ABF9-E1B2AA14BEBA}" type="pres">
      <dgm:prSet presAssocID="{8E486AC5-411B-6149-B134-93E78664D155}" presName="sibTrans" presStyleLbl="sibTrans2D1" presStyleIdx="5" presStyleCnt="6" custAng="10800000"/>
      <dgm:spPr/>
      <dgm:t>
        <a:bodyPr/>
        <a:lstStyle/>
        <a:p>
          <a:endParaRPr lang="zh-CN" altLang="en-US"/>
        </a:p>
      </dgm:t>
    </dgm:pt>
    <dgm:pt modelId="{94C07D7E-A16F-E84D-A02E-B2FAD46859CA}" type="pres">
      <dgm:prSet presAssocID="{400EA126-295A-B047-B4F8-E228615EBA56}" presName="child" presStyleLbl="alignAccFollowNode1" presStyleIdx="5" presStyleCnt="6">
        <dgm:presLayoutVars>
          <dgm:chMax val="0"/>
          <dgm:bulletEnabled val="1"/>
        </dgm:presLayoutVars>
      </dgm:prSet>
      <dgm:spPr/>
      <dgm:t>
        <a:bodyPr/>
        <a:lstStyle/>
        <a:p>
          <a:endParaRPr lang="zh-CN" altLang="en-US"/>
        </a:p>
      </dgm:t>
    </dgm:pt>
  </dgm:ptLst>
  <dgm:cxnLst>
    <dgm:cxn modelId="{3AB48315-447B-844D-8415-1DB16CB83819}" type="presOf" srcId="{389302D8-F944-3747-9C44-D75807726261}" destId="{07C480CB-08B6-4D46-8CA1-AE7C76645594}" srcOrd="0" destOrd="0" presId="urn:microsoft.com/office/officeart/2005/8/layout/lProcess1"/>
    <dgm:cxn modelId="{7AFFAA78-249D-9B47-A505-5EC7A4582411}" srcId="{5B56E849-E2DA-F247-9AB0-ABEC7A326E42}" destId="{400EA126-295A-B047-B4F8-E228615EBA56}" srcOrd="2" destOrd="0" parTransId="{A804609F-0909-824C-81E4-4CDFC9592A13}" sibTransId="{57588C81-C646-C749-99E7-9C393AF7C06F}"/>
    <dgm:cxn modelId="{9F15AC95-3349-B54A-B580-12C3BA4F359A}" type="presOf" srcId="{7E614EA6-B31A-EE4D-B100-01220019541C}" destId="{ED89699D-413B-6941-A618-04615352CA39}" srcOrd="0" destOrd="0" presId="urn:microsoft.com/office/officeart/2005/8/layout/lProcess1"/>
    <dgm:cxn modelId="{D0782621-F5BA-8449-8C76-35C1118C761B}" srcId="{BF34C288-4748-EA4A-8A5B-735DA7A91AC1}" destId="{BCC4263B-DE18-5642-BD49-882D42B0BDEB}" srcOrd="1" destOrd="0" parTransId="{27F7CF30-BCF8-444A-A989-8BF6BFF77217}" sibTransId="{483225F3-4168-9B4D-ACF6-91C90A8770E1}"/>
    <dgm:cxn modelId="{5E33B1F6-C9C2-D146-AA88-07EEF788CF79}" type="presOf" srcId="{BFEE43F0-7AC4-7D4A-967F-6608B00A707F}" destId="{CF1176DB-EF88-7342-BCC7-BF849260EDCF}" srcOrd="0" destOrd="0" presId="urn:microsoft.com/office/officeart/2005/8/layout/lProcess1"/>
    <dgm:cxn modelId="{D67B1D5A-4792-9345-A3FF-8DB3C83D8896}" type="presOf" srcId="{62640997-D07C-C749-8BD6-1C6FEED796A1}" destId="{D98D38B5-1431-C144-A6D6-161554FE72DD}" srcOrd="0" destOrd="0" presId="urn:microsoft.com/office/officeart/2005/8/layout/lProcess1"/>
    <dgm:cxn modelId="{423BF975-97DE-DD41-AEA3-EB5F90F7CBF8}" type="presOf" srcId="{989D0F11-A528-6346-931D-28D3C33ABBBC}" destId="{8FB34C5C-1259-7E40-8F13-103E3C035AA0}" srcOrd="0" destOrd="0" presId="urn:microsoft.com/office/officeart/2005/8/layout/lProcess1"/>
    <dgm:cxn modelId="{E6EF8638-9C1D-2F45-8657-176409543117}" srcId="{5B56E849-E2DA-F247-9AB0-ABEC7A326E42}" destId="{989D0F11-A528-6346-931D-28D3C33ABBBC}" srcOrd="1" destOrd="0" parTransId="{DF464FD5-CFCD-064B-B875-049B815A72E9}" sibTransId="{8E486AC5-411B-6149-B134-93E78664D155}"/>
    <dgm:cxn modelId="{E9667976-90BE-1448-9C8D-77DC6DE79968}" type="presOf" srcId="{400EA126-295A-B047-B4F8-E228615EBA56}" destId="{94C07D7E-A16F-E84D-A02E-B2FAD46859CA}" srcOrd="0" destOrd="0" presId="urn:microsoft.com/office/officeart/2005/8/layout/lProcess1"/>
    <dgm:cxn modelId="{B14D42F2-BABE-6C41-A2C1-72BE8078228A}" srcId="{8F1DB8A8-EF0E-9845-8088-5D107C244383}" destId="{BF34C288-4748-EA4A-8A5B-735DA7A91AC1}" srcOrd="0" destOrd="0" parTransId="{1A9EBAF2-1868-CE47-9E03-F08302D87988}" sibTransId="{846871F9-24D8-7F4D-998F-AEFDD852AFA4}"/>
    <dgm:cxn modelId="{7B737E75-656B-834C-B8B6-C977670EF544}" type="presOf" srcId="{CE3D40CD-EEC2-2D43-B270-9A206A7330F7}" destId="{780AB866-C5BA-AF4C-98D9-F3618F8D7627}" srcOrd="0" destOrd="0" presId="urn:microsoft.com/office/officeart/2005/8/layout/lProcess1"/>
    <dgm:cxn modelId="{9C4B3B63-588F-974E-9DCB-8C878F1EE98B}" type="presOf" srcId="{8E486AC5-411B-6149-B134-93E78664D155}" destId="{24E3CB23-49A7-EB4F-ABF9-E1B2AA14BEBA}" srcOrd="0" destOrd="0" presId="urn:microsoft.com/office/officeart/2005/8/layout/lProcess1"/>
    <dgm:cxn modelId="{9AF12A23-B03E-BF48-9AE0-B0817CEADC6D}" type="presOf" srcId="{BCC4263B-DE18-5642-BD49-882D42B0BDEB}" destId="{F5AC574C-AC2F-3B4B-A782-70F0E13885DB}" srcOrd="0" destOrd="0" presId="urn:microsoft.com/office/officeart/2005/8/layout/lProcess1"/>
    <dgm:cxn modelId="{355769A8-4643-2D43-ABAF-2CDC33C8F35E}" type="presOf" srcId="{5B56E849-E2DA-F247-9AB0-ABEC7A326E42}" destId="{2DDF5371-6D54-2D4C-A54C-EAA543414F14}" srcOrd="0" destOrd="0" presId="urn:microsoft.com/office/officeart/2005/8/layout/lProcess1"/>
    <dgm:cxn modelId="{D9BE0759-A20D-214D-BE00-28628F4FCA37}" srcId="{8F1DB8A8-EF0E-9845-8088-5D107C244383}" destId="{5B56E849-E2DA-F247-9AB0-ABEC7A326E42}" srcOrd="1" destOrd="0" parTransId="{ED62ABF9-7CFF-794E-B44F-65BAF282CD7A}" sibTransId="{F1DC92BE-91AD-2242-9355-48A1E5E25AE4}"/>
    <dgm:cxn modelId="{556DB0B9-ACC6-1A4A-9A5A-301EFCB6D312}" type="presOf" srcId="{8F1DB8A8-EF0E-9845-8088-5D107C244383}" destId="{9B93EAD3-95B3-4D43-9E3E-C5749A1D433C}" srcOrd="0" destOrd="0" presId="urn:microsoft.com/office/officeart/2005/8/layout/lProcess1"/>
    <dgm:cxn modelId="{1D017D5F-08CC-2149-9C7B-D2CBC77B13EE}" type="presOf" srcId="{483225F3-4168-9B4D-ACF6-91C90A8770E1}" destId="{33A07565-88C0-6B4F-B03B-BB0560DBA8A3}" srcOrd="0" destOrd="0" presId="urn:microsoft.com/office/officeart/2005/8/layout/lProcess1"/>
    <dgm:cxn modelId="{628E6DF4-133C-A349-B0EB-6F60793982C8}" type="presOf" srcId="{BF34C288-4748-EA4A-8A5B-735DA7A91AC1}" destId="{2D33411D-7C6A-C747-8E99-C6E6453FC975}" srcOrd="0" destOrd="0" presId="urn:microsoft.com/office/officeart/2005/8/layout/lProcess1"/>
    <dgm:cxn modelId="{D5AEFBFA-61EE-C44B-A1DF-7C00FE2C7ADF}" srcId="{BF34C288-4748-EA4A-8A5B-735DA7A91AC1}" destId="{CE3D40CD-EEC2-2D43-B270-9A206A7330F7}" srcOrd="0" destOrd="0" parTransId="{39405CFC-7EB9-9F44-ABEA-3CB6CD2EE986}" sibTransId="{7E614EA6-B31A-EE4D-B100-01220019541C}"/>
    <dgm:cxn modelId="{6DB16DFC-D0BF-3F44-8809-19F4FFEF2115}" srcId="{BF34C288-4748-EA4A-8A5B-735DA7A91AC1}" destId="{62640997-D07C-C749-8BD6-1C6FEED796A1}" srcOrd="2" destOrd="0" parTransId="{AAC5EF3A-FA0D-E244-BABC-85188C5E8B31}" sibTransId="{D9581A35-EDA2-5642-901C-B411234A15DD}"/>
    <dgm:cxn modelId="{A972F5A1-6C6F-1149-9E8B-851DF8235103}" type="presOf" srcId="{F77C937D-53F8-E54A-9635-FEC3C708367E}" destId="{5A4A68E2-4C5F-8F4B-A2C4-33BD8018C1E0}" srcOrd="0" destOrd="0" presId="urn:microsoft.com/office/officeart/2005/8/layout/lProcess1"/>
    <dgm:cxn modelId="{C23FB282-9D1D-C74A-925F-348989A2AFFF}" type="presOf" srcId="{39405CFC-7EB9-9F44-ABEA-3CB6CD2EE986}" destId="{1321889C-855C-2549-A7AA-D4201D285687}" srcOrd="0" destOrd="0" presId="urn:microsoft.com/office/officeart/2005/8/layout/lProcess1"/>
    <dgm:cxn modelId="{C19B8B23-4472-0641-AF57-00549D71CEBA}" srcId="{5B56E849-E2DA-F247-9AB0-ABEC7A326E42}" destId="{389302D8-F944-3747-9C44-D75807726261}" srcOrd="0" destOrd="0" parTransId="{F77C937D-53F8-E54A-9635-FEC3C708367E}" sibTransId="{BFEE43F0-7AC4-7D4A-967F-6608B00A707F}"/>
    <dgm:cxn modelId="{E296B0AC-0A4B-FB46-9D41-A6D5F2DD009C}" type="presParOf" srcId="{9B93EAD3-95B3-4D43-9E3E-C5749A1D433C}" destId="{EE858161-C1ED-554D-AB67-3030B173FCA9}" srcOrd="0" destOrd="0" presId="urn:microsoft.com/office/officeart/2005/8/layout/lProcess1"/>
    <dgm:cxn modelId="{5F13FC5D-0899-4E4C-BEB8-8A7A13E9AF94}" type="presParOf" srcId="{EE858161-C1ED-554D-AB67-3030B173FCA9}" destId="{2D33411D-7C6A-C747-8E99-C6E6453FC975}" srcOrd="0" destOrd="0" presId="urn:microsoft.com/office/officeart/2005/8/layout/lProcess1"/>
    <dgm:cxn modelId="{04157DFD-909A-684C-9F3F-56840AB047DE}" type="presParOf" srcId="{EE858161-C1ED-554D-AB67-3030B173FCA9}" destId="{1321889C-855C-2549-A7AA-D4201D285687}" srcOrd="1" destOrd="0" presId="urn:microsoft.com/office/officeart/2005/8/layout/lProcess1"/>
    <dgm:cxn modelId="{FC6080A2-17EA-CC4F-AEDA-3A73DE8E6D65}" type="presParOf" srcId="{EE858161-C1ED-554D-AB67-3030B173FCA9}" destId="{780AB866-C5BA-AF4C-98D9-F3618F8D7627}" srcOrd="2" destOrd="0" presId="urn:microsoft.com/office/officeart/2005/8/layout/lProcess1"/>
    <dgm:cxn modelId="{4C32FE9C-45B9-1F4E-8733-AA62F4903BCB}" type="presParOf" srcId="{EE858161-C1ED-554D-AB67-3030B173FCA9}" destId="{ED89699D-413B-6941-A618-04615352CA39}" srcOrd="3" destOrd="0" presId="urn:microsoft.com/office/officeart/2005/8/layout/lProcess1"/>
    <dgm:cxn modelId="{BA66C2DA-8BD8-C842-BFBD-0C9C19E10E79}" type="presParOf" srcId="{EE858161-C1ED-554D-AB67-3030B173FCA9}" destId="{F5AC574C-AC2F-3B4B-A782-70F0E13885DB}" srcOrd="4" destOrd="0" presId="urn:microsoft.com/office/officeart/2005/8/layout/lProcess1"/>
    <dgm:cxn modelId="{F9B6E3A6-1684-D64A-B1CE-5756465E6806}" type="presParOf" srcId="{EE858161-C1ED-554D-AB67-3030B173FCA9}" destId="{33A07565-88C0-6B4F-B03B-BB0560DBA8A3}" srcOrd="5" destOrd="0" presId="urn:microsoft.com/office/officeart/2005/8/layout/lProcess1"/>
    <dgm:cxn modelId="{74A31204-F842-6D40-9ED6-45066F9AE402}" type="presParOf" srcId="{EE858161-C1ED-554D-AB67-3030B173FCA9}" destId="{D98D38B5-1431-C144-A6D6-161554FE72DD}" srcOrd="6" destOrd="0" presId="urn:microsoft.com/office/officeart/2005/8/layout/lProcess1"/>
    <dgm:cxn modelId="{E1CB84E7-68BA-274E-99F7-0F0455C041D1}" type="presParOf" srcId="{9B93EAD3-95B3-4D43-9E3E-C5749A1D433C}" destId="{95E5681C-4827-0E44-9BA7-3E7B8C91C89B}" srcOrd="1" destOrd="0" presId="urn:microsoft.com/office/officeart/2005/8/layout/lProcess1"/>
    <dgm:cxn modelId="{4F68CEC5-EF1B-1A4C-8EAF-33C1134763F1}" type="presParOf" srcId="{9B93EAD3-95B3-4D43-9E3E-C5749A1D433C}" destId="{A3A579F6-70AA-5244-8554-0AA2FAF7A0F0}" srcOrd="2" destOrd="0" presId="urn:microsoft.com/office/officeart/2005/8/layout/lProcess1"/>
    <dgm:cxn modelId="{37C73177-88B3-D54C-92CC-650967CC16CA}" type="presParOf" srcId="{A3A579F6-70AA-5244-8554-0AA2FAF7A0F0}" destId="{2DDF5371-6D54-2D4C-A54C-EAA543414F14}" srcOrd="0" destOrd="0" presId="urn:microsoft.com/office/officeart/2005/8/layout/lProcess1"/>
    <dgm:cxn modelId="{7CC9CDB2-7E54-CE4E-B0A6-F149A521DEC9}" type="presParOf" srcId="{A3A579F6-70AA-5244-8554-0AA2FAF7A0F0}" destId="{5A4A68E2-4C5F-8F4B-A2C4-33BD8018C1E0}" srcOrd="1" destOrd="0" presId="urn:microsoft.com/office/officeart/2005/8/layout/lProcess1"/>
    <dgm:cxn modelId="{23B7C17F-A2F6-4B4D-9A6C-B15BB95D891B}" type="presParOf" srcId="{A3A579F6-70AA-5244-8554-0AA2FAF7A0F0}" destId="{07C480CB-08B6-4D46-8CA1-AE7C76645594}" srcOrd="2" destOrd="0" presId="urn:microsoft.com/office/officeart/2005/8/layout/lProcess1"/>
    <dgm:cxn modelId="{92BFD1CF-4B7D-AC45-A26D-A3C0DCA73936}" type="presParOf" srcId="{A3A579F6-70AA-5244-8554-0AA2FAF7A0F0}" destId="{CF1176DB-EF88-7342-BCC7-BF849260EDCF}" srcOrd="3" destOrd="0" presId="urn:microsoft.com/office/officeart/2005/8/layout/lProcess1"/>
    <dgm:cxn modelId="{2F5FBDDE-0E25-BA45-A5A5-C3FA5814F4E7}" type="presParOf" srcId="{A3A579F6-70AA-5244-8554-0AA2FAF7A0F0}" destId="{8FB34C5C-1259-7E40-8F13-103E3C035AA0}" srcOrd="4" destOrd="0" presId="urn:microsoft.com/office/officeart/2005/8/layout/lProcess1"/>
    <dgm:cxn modelId="{49C49F13-85E2-1244-9BD8-2F3F28291A28}" type="presParOf" srcId="{A3A579F6-70AA-5244-8554-0AA2FAF7A0F0}" destId="{24E3CB23-49A7-EB4F-ABF9-E1B2AA14BEBA}" srcOrd="5" destOrd="0" presId="urn:microsoft.com/office/officeart/2005/8/layout/lProcess1"/>
    <dgm:cxn modelId="{F77C0988-0052-4040-8FB6-D1835BBC5C8B}" type="presParOf" srcId="{A3A579F6-70AA-5244-8554-0AA2FAF7A0F0}" destId="{94C07D7E-A16F-E84D-A02E-B2FAD46859CA}"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1F7128-6D0E-7F4A-8649-CF4414939FE2}" type="doc">
      <dgm:prSet loTypeId="urn:microsoft.com/office/officeart/2005/8/layout/hList1" loCatId="process" qsTypeId="urn:microsoft.com/office/officeart/2005/8/quickstyle/simple4" qsCatId="simple" csTypeId="urn:microsoft.com/office/officeart/2005/8/colors/accent3_5" csCatId="accent3" phldr="1"/>
      <dgm:spPr/>
      <dgm:t>
        <a:bodyPr/>
        <a:lstStyle/>
        <a:p>
          <a:endParaRPr lang="zh-CN" altLang="en-US"/>
        </a:p>
      </dgm:t>
    </dgm:pt>
    <dgm:pt modelId="{1BFC5218-63FA-6A4C-99C2-2E6538CA8CCF}">
      <dgm:prSet phldrT="[文本]" custT="1"/>
      <dgm:spPr/>
      <dgm:t>
        <a:bodyPr/>
        <a:lstStyle/>
        <a:p>
          <a:r>
            <a:rPr lang="zh-CN" altLang="en-US" sz="1800" dirty="0" smtClean="0"/>
            <a:t>动态代理实现方式</a:t>
          </a:r>
          <a:endParaRPr lang="zh-CN" altLang="en-US" sz="1800" dirty="0"/>
        </a:p>
      </dgm:t>
    </dgm:pt>
    <dgm:pt modelId="{E1D9ED3D-834F-7F42-9FAF-222A5111E4CD}" type="parTrans" cxnId="{7C4D68FD-F874-E348-AA2B-06B73221BE42}">
      <dgm:prSet/>
      <dgm:spPr/>
      <dgm:t>
        <a:bodyPr/>
        <a:lstStyle/>
        <a:p>
          <a:endParaRPr lang="zh-CN" altLang="en-US" sz="1800"/>
        </a:p>
      </dgm:t>
    </dgm:pt>
    <dgm:pt modelId="{F88B55E1-C8BF-CF49-AB07-A1E4E9806CE2}" type="sibTrans" cxnId="{7C4D68FD-F874-E348-AA2B-06B73221BE42}">
      <dgm:prSet/>
      <dgm:spPr/>
      <dgm:t>
        <a:bodyPr/>
        <a:lstStyle/>
        <a:p>
          <a:endParaRPr lang="zh-CN" altLang="en-US" sz="1800"/>
        </a:p>
      </dgm:t>
    </dgm:pt>
    <dgm:pt modelId="{E49ABFBF-3713-1348-83DF-9DA524252185}">
      <dgm:prSet phldrT="[文本]" custT="1"/>
      <dgm:spPr/>
      <dgm:t>
        <a:bodyPr/>
        <a:lstStyle/>
        <a:p>
          <a:r>
            <a:rPr lang="en-US" altLang="zh-CN" sz="1800" dirty="0" smtClean="0"/>
            <a:t>JDK</a:t>
          </a:r>
          <a:r>
            <a:rPr lang="zh-CN" altLang="en-US" sz="1800" dirty="0" smtClean="0"/>
            <a:t> 动态代理</a:t>
          </a:r>
          <a:endParaRPr lang="zh-CN" altLang="en-US" sz="1800" dirty="0"/>
        </a:p>
      </dgm:t>
    </dgm:pt>
    <dgm:pt modelId="{0C026473-96FB-6240-B99E-AE4602689CD2}" type="parTrans" cxnId="{9ACD252A-A97E-5549-8512-95E015DD185F}">
      <dgm:prSet/>
      <dgm:spPr/>
      <dgm:t>
        <a:bodyPr/>
        <a:lstStyle/>
        <a:p>
          <a:endParaRPr lang="zh-CN" altLang="en-US" sz="1800"/>
        </a:p>
      </dgm:t>
    </dgm:pt>
    <dgm:pt modelId="{F005BF22-EC47-AF44-BC2B-895AEADD39B4}" type="sibTrans" cxnId="{9ACD252A-A97E-5549-8512-95E015DD185F}">
      <dgm:prSet/>
      <dgm:spPr/>
      <dgm:t>
        <a:bodyPr/>
        <a:lstStyle/>
        <a:p>
          <a:endParaRPr lang="zh-CN" altLang="en-US" sz="1800"/>
        </a:p>
      </dgm:t>
    </dgm:pt>
    <dgm:pt modelId="{AFB3587A-5E24-D649-AB48-4EA7D0930FA0}">
      <dgm:prSet phldrT="[文本]" custT="1"/>
      <dgm:spPr/>
      <dgm:t>
        <a:bodyPr/>
        <a:lstStyle/>
        <a:p>
          <a:r>
            <a:rPr lang="en-US" altLang="zh-CN" sz="1800" dirty="0" err="1" smtClean="0"/>
            <a:t>CGLib</a:t>
          </a:r>
          <a:r>
            <a:rPr lang="zh-CN" altLang="en-US" sz="1800" dirty="0" smtClean="0"/>
            <a:t> 动态代理</a:t>
          </a:r>
          <a:endParaRPr lang="zh-CN" altLang="en-US" sz="1800" dirty="0"/>
        </a:p>
      </dgm:t>
    </dgm:pt>
    <dgm:pt modelId="{B37CD56A-193C-F848-8748-442855195303}" type="parTrans" cxnId="{FE8AF74D-658F-5C4F-B4E6-5D93450ADF59}">
      <dgm:prSet/>
      <dgm:spPr/>
      <dgm:t>
        <a:bodyPr/>
        <a:lstStyle/>
        <a:p>
          <a:endParaRPr lang="zh-CN" altLang="en-US" sz="1800"/>
        </a:p>
      </dgm:t>
    </dgm:pt>
    <dgm:pt modelId="{C6AF1178-ED3E-C94C-931C-133BBC54FC81}" type="sibTrans" cxnId="{FE8AF74D-658F-5C4F-B4E6-5D93450ADF59}">
      <dgm:prSet/>
      <dgm:spPr/>
      <dgm:t>
        <a:bodyPr/>
        <a:lstStyle/>
        <a:p>
          <a:endParaRPr lang="zh-CN" altLang="en-US" sz="1800"/>
        </a:p>
      </dgm:t>
    </dgm:pt>
    <dgm:pt modelId="{E78373F0-6254-BC47-96F4-DD9AD73A6984}">
      <dgm:prSet phldrT="[文本]" custT="1"/>
      <dgm:spPr/>
      <dgm:t>
        <a:bodyPr/>
        <a:lstStyle/>
        <a:p>
          <a:r>
            <a:rPr lang="en-US" altLang="zh-CN" sz="1800" dirty="0" err="1" smtClean="0"/>
            <a:t>Javassist</a:t>
          </a:r>
          <a:r>
            <a:rPr lang="zh-CN" altLang="en-US" sz="1800" dirty="0" smtClean="0"/>
            <a:t> 动态代理</a:t>
          </a:r>
          <a:endParaRPr lang="zh-CN" altLang="en-US" sz="1800" dirty="0"/>
        </a:p>
      </dgm:t>
    </dgm:pt>
    <dgm:pt modelId="{708055BA-8EC0-E443-8138-AAC14CB7BF2C}" type="parTrans" cxnId="{55BDCEB5-750B-B640-85E2-56797AA8E0D8}">
      <dgm:prSet/>
      <dgm:spPr/>
      <dgm:t>
        <a:bodyPr/>
        <a:lstStyle/>
        <a:p>
          <a:endParaRPr lang="zh-CN" altLang="en-US"/>
        </a:p>
      </dgm:t>
    </dgm:pt>
    <dgm:pt modelId="{FE140F17-7FD7-C84C-85C5-BD9D61E8B4BD}" type="sibTrans" cxnId="{55BDCEB5-750B-B640-85E2-56797AA8E0D8}">
      <dgm:prSet/>
      <dgm:spPr/>
      <dgm:t>
        <a:bodyPr/>
        <a:lstStyle/>
        <a:p>
          <a:endParaRPr lang="zh-CN" altLang="en-US"/>
        </a:p>
      </dgm:t>
    </dgm:pt>
    <dgm:pt modelId="{99BF7219-DB29-934B-9DD9-C5389EB076A8}">
      <dgm:prSet phldrT="[文本]" custT="1"/>
      <dgm:spPr/>
      <dgm:t>
        <a:bodyPr/>
        <a:lstStyle/>
        <a:p>
          <a:r>
            <a:rPr lang="en-US" altLang="zh-CN" sz="1800" dirty="0" smtClean="0"/>
            <a:t>ASM</a:t>
          </a:r>
          <a:r>
            <a:rPr lang="zh-CN" altLang="en-US" sz="1800" dirty="0" smtClean="0"/>
            <a:t> 字节码</a:t>
          </a:r>
          <a:endParaRPr lang="zh-CN" altLang="en-US" sz="1800" dirty="0"/>
        </a:p>
      </dgm:t>
    </dgm:pt>
    <dgm:pt modelId="{1E5ECB30-0F4D-BD4C-8FD0-B9A9EA5B402D}" type="parTrans" cxnId="{F8F19B8F-2CDD-D24A-A713-39758EDAE657}">
      <dgm:prSet/>
      <dgm:spPr/>
      <dgm:t>
        <a:bodyPr/>
        <a:lstStyle/>
        <a:p>
          <a:endParaRPr lang="zh-CN" altLang="en-US"/>
        </a:p>
      </dgm:t>
    </dgm:pt>
    <dgm:pt modelId="{1F149077-3128-4A4E-9064-8BF49CB183FB}" type="sibTrans" cxnId="{F8F19B8F-2CDD-D24A-A713-39758EDAE657}">
      <dgm:prSet/>
      <dgm:spPr/>
      <dgm:t>
        <a:bodyPr/>
        <a:lstStyle/>
        <a:p>
          <a:endParaRPr lang="zh-CN" altLang="en-US"/>
        </a:p>
      </dgm:t>
    </dgm:pt>
    <dgm:pt modelId="{52571F07-EC37-2045-9563-15F36C6D3CBB}">
      <dgm:prSet phldrT="[文本]" custT="1"/>
      <dgm:spPr/>
      <dgm:t>
        <a:bodyPr/>
        <a:lstStyle/>
        <a:p>
          <a:r>
            <a:rPr lang="en-US" altLang="zh-CN" sz="1800" dirty="0" err="1" smtClean="0"/>
            <a:t>Javassist</a:t>
          </a:r>
          <a:r>
            <a:rPr lang="zh-CN" altLang="en-US" sz="1800" dirty="0" smtClean="0"/>
            <a:t> 字节码</a:t>
          </a:r>
          <a:endParaRPr lang="zh-CN" altLang="en-US" sz="1800" dirty="0"/>
        </a:p>
      </dgm:t>
    </dgm:pt>
    <dgm:pt modelId="{18EEA8A6-D4F4-A340-9F1C-27B9DEBC0668}" type="parTrans" cxnId="{53A7E102-DE73-2944-B51E-46837FAE3E86}">
      <dgm:prSet/>
      <dgm:spPr/>
      <dgm:t>
        <a:bodyPr/>
        <a:lstStyle/>
        <a:p>
          <a:endParaRPr lang="zh-CN" altLang="en-US"/>
        </a:p>
      </dgm:t>
    </dgm:pt>
    <dgm:pt modelId="{56DD57AA-97C0-0F47-8652-3A5EA1C854D1}" type="sibTrans" cxnId="{53A7E102-DE73-2944-B51E-46837FAE3E86}">
      <dgm:prSet/>
      <dgm:spPr/>
      <dgm:t>
        <a:bodyPr/>
        <a:lstStyle/>
        <a:p>
          <a:endParaRPr lang="zh-CN" altLang="en-US"/>
        </a:p>
      </dgm:t>
    </dgm:pt>
    <dgm:pt modelId="{C700C1EE-55CA-614D-A926-887E668FC288}" type="pres">
      <dgm:prSet presAssocID="{421F7128-6D0E-7F4A-8649-CF4414939FE2}" presName="Name0" presStyleCnt="0">
        <dgm:presLayoutVars>
          <dgm:dir/>
          <dgm:animLvl val="lvl"/>
          <dgm:resizeHandles val="exact"/>
        </dgm:presLayoutVars>
      </dgm:prSet>
      <dgm:spPr/>
      <dgm:t>
        <a:bodyPr/>
        <a:lstStyle/>
        <a:p>
          <a:endParaRPr lang="zh-CN" altLang="en-US"/>
        </a:p>
      </dgm:t>
    </dgm:pt>
    <dgm:pt modelId="{A9ED390C-A95D-DD4B-ACDB-366C45378F56}" type="pres">
      <dgm:prSet presAssocID="{1BFC5218-63FA-6A4C-99C2-2E6538CA8CCF}" presName="composite" presStyleCnt="0"/>
      <dgm:spPr/>
    </dgm:pt>
    <dgm:pt modelId="{552B3698-7F2C-8B4C-96C0-4AA1A041B995}" type="pres">
      <dgm:prSet presAssocID="{1BFC5218-63FA-6A4C-99C2-2E6538CA8CCF}" presName="parTx" presStyleLbl="alignNode1" presStyleIdx="0" presStyleCnt="1" custLinFactNeighborX="49766" custLinFactNeighborY="-9014">
        <dgm:presLayoutVars>
          <dgm:chMax val="0"/>
          <dgm:chPref val="0"/>
          <dgm:bulletEnabled val="1"/>
        </dgm:presLayoutVars>
      </dgm:prSet>
      <dgm:spPr/>
      <dgm:t>
        <a:bodyPr/>
        <a:lstStyle/>
        <a:p>
          <a:endParaRPr lang="zh-CN" altLang="en-US"/>
        </a:p>
      </dgm:t>
    </dgm:pt>
    <dgm:pt modelId="{1DC79EDB-3A59-314C-B1D2-C2A8BEF33ADE}" type="pres">
      <dgm:prSet presAssocID="{1BFC5218-63FA-6A4C-99C2-2E6538CA8CCF}" presName="desTx" presStyleLbl="alignAccFollowNode1" presStyleIdx="0" presStyleCnt="1">
        <dgm:presLayoutVars>
          <dgm:bulletEnabled val="1"/>
        </dgm:presLayoutVars>
      </dgm:prSet>
      <dgm:spPr/>
      <dgm:t>
        <a:bodyPr/>
        <a:lstStyle/>
        <a:p>
          <a:endParaRPr lang="zh-CN" altLang="en-US"/>
        </a:p>
      </dgm:t>
    </dgm:pt>
  </dgm:ptLst>
  <dgm:cxnLst>
    <dgm:cxn modelId="{F8F19B8F-2CDD-D24A-A713-39758EDAE657}" srcId="{1BFC5218-63FA-6A4C-99C2-2E6538CA8CCF}" destId="{99BF7219-DB29-934B-9DD9-C5389EB076A8}" srcOrd="3" destOrd="0" parTransId="{1E5ECB30-0F4D-BD4C-8FD0-B9A9EA5B402D}" sibTransId="{1F149077-3128-4A4E-9064-8BF49CB183FB}"/>
    <dgm:cxn modelId="{9ACD252A-A97E-5549-8512-95E015DD185F}" srcId="{1BFC5218-63FA-6A4C-99C2-2E6538CA8CCF}" destId="{E49ABFBF-3713-1348-83DF-9DA524252185}" srcOrd="0" destOrd="0" parTransId="{0C026473-96FB-6240-B99E-AE4602689CD2}" sibTransId="{F005BF22-EC47-AF44-BC2B-895AEADD39B4}"/>
    <dgm:cxn modelId="{60C3F246-2163-864D-BDA8-5D6B8848A4B3}" type="presOf" srcId="{AFB3587A-5E24-D649-AB48-4EA7D0930FA0}" destId="{1DC79EDB-3A59-314C-B1D2-C2A8BEF33ADE}" srcOrd="0" destOrd="1" presId="urn:microsoft.com/office/officeart/2005/8/layout/hList1"/>
    <dgm:cxn modelId="{F41358DE-896A-5E41-B356-705CAABB0BEE}" type="presOf" srcId="{E49ABFBF-3713-1348-83DF-9DA524252185}" destId="{1DC79EDB-3A59-314C-B1D2-C2A8BEF33ADE}" srcOrd="0" destOrd="0" presId="urn:microsoft.com/office/officeart/2005/8/layout/hList1"/>
    <dgm:cxn modelId="{A81ACFA2-26BB-364D-8F04-71EE8C3A80FB}" type="presOf" srcId="{421F7128-6D0E-7F4A-8649-CF4414939FE2}" destId="{C700C1EE-55CA-614D-A926-887E668FC288}" srcOrd="0" destOrd="0" presId="urn:microsoft.com/office/officeart/2005/8/layout/hList1"/>
    <dgm:cxn modelId="{3FB00E81-3E12-EB4B-A0F3-09CE20DEE7FF}" type="presOf" srcId="{52571F07-EC37-2045-9563-15F36C6D3CBB}" destId="{1DC79EDB-3A59-314C-B1D2-C2A8BEF33ADE}" srcOrd="0" destOrd="4" presId="urn:microsoft.com/office/officeart/2005/8/layout/hList1"/>
    <dgm:cxn modelId="{FE8AF74D-658F-5C4F-B4E6-5D93450ADF59}" srcId="{1BFC5218-63FA-6A4C-99C2-2E6538CA8CCF}" destId="{AFB3587A-5E24-D649-AB48-4EA7D0930FA0}" srcOrd="1" destOrd="0" parTransId="{B37CD56A-193C-F848-8748-442855195303}" sibTransId="{C6AF1178-ED3E-C94C-931C-133BBC54FC81}"/>
    <dgm:cxn modelId="{55BDCEB5-750B-B640-85E2-56797AA8E0D8}" srcId="{1BFC5218-63FA-6A4C-99C2-2E6538CA8CCF}" destId="{E78373F0-6254-BC47-96F4-DD9AD73A6984}" srcOrd="2" destOrd="0" parTransId="{708055BA-8EC0-E443-8138-AAC14CB7BF2C}" sibTransId="{FE140F17-7FD7-C84C-85C5-BD9D61E8B4BD}"/>
    <dgm:cxn modelId="{53A7E102-DE73-2944-B51E-46837FAE3E86}" srcId="{1BFC5218-63FA-6A4C-99C2-2E6538CA8CCF}" destId="{52571F07-EC37-2045-9563-15F36C6D3CBB}" srcOrd="4" destOrd="0" parTransId="{18EEA8A6-D4F4-A340-9F1C-27B9DEBC0668}" sibTransId="{56DD57AA-97C0-0F47-8652-3A5EA1C854D1}"/>
    <dgm:cxn modelId="{273F4E6C-0B2A-BD42-8FE6-694968FB75A1}" type="presOf" srcId="{99BF7219-DB29-934B-9DD9-C5389EB076A8}" destId="{1DC79EDB-3A59-314C-B1D2-C2A8BEF33ADE}" srcOrd="0" destOrd="3" presId="urn:microsoft.com/office/officeart/2005/8/layout/hList1"/>
    <dgm:cxn modelId="{B4A7B54F-2D03-8140-AB7F-407E87C4BA3E}" type="presOf" srcId="{E78373F0-6254-BC47-96F4-DD9AD73A6984}" destId="{1DC79EDB-3A59-314C-B1D2-C2A8BEF33ADE}" srcOrd="0" destOrd="2" presId="urn:microsoft.com/office/officeart/2005/8/layout/hList1"/>
    <dgm:cxn modelId="{9017AEF7-F6F3-2444-8737-B2C54F20C9F8}" type="presOf" srcId="{1BFC5218-63FA-6A4C-99C2-2E6538CA8CCF}" destId="{552B3698-7F2C-8B4C-96C0-4AA1A041B995}" srcOrd="0" destOrd="0" presId="urn:microsoft.com/office/officeart/2005/8/layout/hList1"/>
    <dgm:cxn modelId="{7C4D68FD-F874-E348-AA2B-06B73221BE42}" srcId="{421F7128-6D0E-7F4A-8649-CF4414939FE2}" destId="{1BFC5218-63FA-6A4C-99C2-2E6538CA8CCF}" srcOrd="0" destOrd="0" parTransId="{E1D9ED3D-834F-7F42-9FAF-222A5111E4CD}" sibTransId="{F88B55E1-C8BF-CF49-AB07-A1E4E9806CE2}"/>
    <dgm:cxn modelId="{074D1681-B68D-ED44-8505-031F3BB21F6C}" type="presParOf" srcId="{C700C1EE-55CA-614D-A926-887E668FC288}" destId="{A9ED390C-A95D-DD4B-ACDB-366C45378F56}" srcOrd="0" destOrd="0" presId="urn:microsoft.com/office/officeart/2005/8/layout/hList1"/>
    <dgm:cxn modelId="{479896C0-BE58-0A40-B211-7AD26339A013}" type="presParOf" srcId="{A9ED390C-A95D-DD4B-ACDB-366C45378F56}" destId="{552B3698-7F2C-8B4C-96C0-4AA1A041B995}" srcOrd="0" destOrd="0" presId="urn:microsoft.com/office/officeart/2005/8/layout/hList1"/>
    <dgm:cxn modelId="{ED6BC4CF-449B-8D45-A8DC-CFDD5B35FF85}" type="presParOf" srcId="{A9ED390C-A95D-DD4B-ACDB-366C45378F56}" destId="{1DC79EDB-3A59-314C-B1D2-C2A8BEF33AD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E91C7D0-CDB1-CD4B-AB4E-F11CD293B17B}" type="doc">
      <dgm:prSet loTypeId="urn:microsoft.com/office/officeart/2005/8/layout/vList5" loCatId="process" qsTypeId="urn:microsoft.com/office/officeart/2005/8/quickstyle/simple4" qsCatId="simple" csTypeId="urn:microsoft.com/office/officeart/2005/8/colors/accent1_2" csCatId="accent1" phldr="1"/>
      <dgm:spPr/>
      <dgm:t>
        <a:bodyPr/>
        <a:lstStyle/>
        <a:p>
          <a:endParaRPr lang="zh-CN" altLang="en-US"/>
        </a:p>
      </dgm:t>
    </dgm:pt>
    <dgm:pt modelId="{D330A845-54F9-8745-A24A-DB3E714833AA}">
      <dgm:prSet phldrT="[文本]" custT="1"/>
      <dgm:spPr/>
      <dgm:t>
        <a:bodyPr/>
        <a:lstStyle/>
        <a:p>
          <a:r>
            <a:rPr lang="en-US" altLang="zh-CN" sz="1800" dirty="0" smtClean="0"/>
            <a:t>JDK</a:t>
          </a:r>
          <a:r>
            <a:rPr lang="zh-CN" altLang="en-US" sz="1800" dirty="0" smtClean="0"/>
            <a:t> 反射调用</a:t>
          </a:r>
          <a:endParaRPr lang="zh-CN" altLang="en-US" sz="1800" dirty="0"/>
        </a:p>
      </dgm:t>
    </dgm:pt>
    <dgm:pt modelId="{0A86A961-DFE7-7847-A9D8-11B4EA8034D4}" type="parTrans" cxnId="{3A2B9D56-F328-0941-8BF8-F99C24413FEF}">
      <dgm:prSet/>
      <dgm:spPr/>
      <dgm:t>
        <a:bodyPr/>
        <a:lstStyle/>
        <a:p>
          <a:endParaRPr lang="zh-CN" altLang="en-US"/>
        </a:p>
      </dgm:t>
    </dgm:pt>
    <dgm:pt modelId="{19DE6D3A-E19C-B940-9007-DB62C1E6793B}" type="sibTrans" cxnId="{3A2B9D56-F328-0941-8BF8-F99C24413FEF}">
      <dgm:prSet/>
      <dgm:spPr/>
      <dgm:t>
        <a:bodyPr/>
        <a:lstStyle/>
        <a:p>
          <a:endParaRPr lang="zh-CN" altLang="en-US"/>
        </a:p>
      </dgm:t>
    </dgm:pt>
    <dgm:pt modelId="{C4D6625A-5C15-7C44-A0D4-2B2362AD9849}">
      <dgm:prSet phldrT="[文本]" custT="1"/>
      <dgm:spPr/>
      <dgm:t>
        <a:bodyPr/>
        <a:lstStyle/>
        <a:p>
          <a:r>
            <a:rPr lang="en-US" sz="1600" dirty="0" smtClean="0">
              <a:latin typeface="Consolas" charset="0"/>
              <a:ea typeface="Consolas" charset="0"/>
              <a:cs typeface="Consolas" charset="0"/>
            </a:rPr>
            <a:t>Method method = </a:t>
          </a:r>
          <a:r>
            <a:rPr lang="en-US" sz="1600" dirty="0" err="1" smtClean="0">
              <a:latin typeface="Consolas" charset="0"/>
              <a:ea typeface="Consolas" charset="0"/>
              <a:cs typeface="Consolas" charset="0"/>
            </a:rPr>
            <a:t>serviceClass.getMethod</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methodName</a:t>
          </a:r>
          <a:r>
            <a:rPr lang="en-US" sz="1600" dirty="0" smtClean="0">
              <a:latin typeface="Consolas" charset="0"/>
              <a:ea typeface="Consolas" charset="0"/>
              <a:cs typeface="Consolas" charset="0"/>
            </a:rPr>
            <a:t>, </a:t>
          </a:r>
          <a:r>
            <a:rPr lang="en-US" sz="1600" b="1" dirty="0" smtClean="0">
              <a:latin typeface="Consolas" charset="0"/>
              <a:ea typeface="Consolas" charset="0"/>
              <a:cs typeface="Consolas" charset="0"/>
            </a:rPr>
            <a:t>new</a:t>
          </a:r>
          <a:r>
            <a:rPr lang="en-US" sz="1600" dirty="0" smtClean="0">
              <a:latin typeface="Consolas" charset="0"/>
              <a:ea typeface="Consolas" charset="0"/>
              <a:cs typeface="Consolas" charset="0"/>
            </a:rPr>
            <a:t> Class[]{});</a:t>
          </a:r>
          <a:endParaRPr lang="zh-CN" altLang="en-US" sz="1600" dirty="0">
            <a:latin typeface="Consolas" charset="0"/>
            <a:ea typeface="Consolas" charset="0"/>
            <a:cs typeface="Consolas" charset="0"/>
          </a:endParaRPr>
        </a:p>
      </dgm:t>
    </dgm:pt>
    <dgm:pt modelId="{0CF4A283-1CB2-0A47-BCCC-4CA78E7A4430}" type="parTrans" cxnId="{16CFD4FF-92C2-B84B-A54A-4D006A904113}">
      <dgm:prSet/>
      <dgm:spPr/>
      <dgm:t>
        <a:bodyPr/>
        <a:lstStyle/>
        <a:p>
          <a:endParaRPr lang="zh-CN" altLang="en-US"/>
        </a:p>
      </dgm:t>
    </dgm:pt>
    <dgm:pt modelId="{B775ECE8-DFBB-3F40-8AA9-010A92FA0A80}" type="sibTrans" cxnId="{16CFD4FF-92C2-B84B-A54A-4D006A904113}">
      <dgm:prSet/>
      <dgm:spPr/>
      <dgm:t>
        <a:bodyPr/>
        <a:lstStyle/>
        <a:p>
          <a:endParaRPr lang="zh-CN" altLang="en-US"/>
        </a:p>
      </dgm:t>
    </dgm:pt>
    <dgm:pt modelId="{FF15505E-9D21-2145-A7FE-550243038B92}">
      <dgm:prSet phldrT="[文本]" custT="1"/>
      <dgm:spPr/>
      <dgm:t>
        <a:bodyPr/>
        <a:lstStyle/>
        <a:p>
          <a:r>
            <a:rPr lang="en-US" sz="1600" dirty="0" err="1" smtClean="0">
              <a:latin typeface="Consolas" charset="0"/>
              <a:ea typeface="Consolas" charset="0"/>
              <a:cs typeface="Consolas" charset="0"/>
            </a:rPr>
            <a:t>method.invoke</a:t>
          </a:r>
          <a:r>
            <a:rPr lang="en-US" sz="1600" dirty="0" smtClean="0">
              <a:latin typeface="Consolas" charset="0"/>
              <a:ea typeface="Consolas" charset="0"/>
              <a:cs typeface="Consolas" charset="0"/>
            </a:rPr>
            <a:t>(delegate, </a:t>
          </a:r>
          <a:r>
            <a:rPr lang="en-US" sz="1600" b="1" dirty="0" smtClean="0">
              <a:latin typeface="Consolas" charset="0"/>
              <a:ea typeface="Consolas" charset="0"/>
              <a:cs typeface="Consolas" charset="0"/>
            </a:rPr>
            <a:t>new</a:t>
          </a:r>
          <a:r>
            <a:rPr lang="en-US" sz="1600" dirty="0" smtClean="0">
              <a:latin typeface="Consolas" charset="0"/>
              <a:ea typeface="Consolas" charset="0"/>
              <a:cs typeface="Consolas" charset="0"/>
            </a:rPr>
            <a:t> Object[]{});</a:t>
          </a:r>
          <a:endParaRPr lang="zh-CN" altLang="en-US" sz="1600" dirty="0">
            <a:latin typeface="Consolas" charset="0"/>
            <a:ea typeface="Consolas" charset="0"/>
            <a:cs typeface="Consolas" charset="0"/>
          </a:endParaRPr>
        </a:p>
      </dgm:t>
    </dgm:pt>
    <dgm:pt modelId="{34AB65FC-D7D2-0249-A6EA-685859CA3E59}" type="parTrans" cxnId="{BFBFD5E6-DFCB-194E-8B1C-295914464860}">
      <dgm:prSet/>
      <dgm:spPr/>
      <dgm:t>
        <a:bodyPr/>
        <a:lstStyle/>
        <a:p>
          <a:endParaRPr lang="zh-CN" altLang="en-US"/>
        </a:p>
      </dgm:t>
    </dgm:pt>
    <dgm:pt modelId="{F89CAF54-2C85-CC40-BEA6-0ED570D679FF}" type="sibTrans" cxnId="{BFBFD5E6-DFCB-194E-8B1C-295914464860}">
      <dgm:prSet/>
      <dgm:spPr/>
      <dgm:t>
        <a:bodyPr/>
        <a:lstStyle/>
        <a:p>
          <a:endParaRPr lang="zh-CN" altLang="en-US"/>
        </a:p>
      </dgm:t>
    </dgm:pt>
    <dgm:pt modelId="{FCEFB34C-90F9-634B-AB96-798B18FCCC95}">
      <dgm:prSet phldrT="[文本]" custT="1"/>
      <dgm:spPr/>
      <dgm:t>
        <a:bodyPr/>
        <a:lstStyle/>
        <a:p>
          <a:r>
            <a:rPr lang="en-US" altLang="zh-CN" sz="2000" dirty="0" err="1" smtClean="0"/>
            <a:t>Cglib</a:t>
          </a:r>
          <a:r>
            <a:rPr lang="zh-CN" altLang="en-US" sz="2000" dirty="0" smtClean="0"/>
            <a:t> 调用</a:t>
          </a:r>
          <a:endParaRPr lang="zh-CN" altLang="en-US" sz="2000" dirty="0"/>
        </a:p>
      </dgm:t>
    </dgm:pt>
    <dgm:pt modelId="{9F1F4E07-66BB-3D4D-9D6A-ECB82C78B769}" type="parTrans" cxnId="{1B1E4182-23A2-194B-8320-8801DE5DEE6D}">
      <dgm:prSet/>
      <dgm:spPr/>
      <dgm:t>
        <a:bodyPr/>
        <a:lstStyle/>
        <a:p>
          <a:endParaRPr lang="zh-CN" altLang="en-US"/>
        </a:p>
      </dgm:t>
    </dgm:pt>
    <dgm:pt modelId="{46937A66-7C41-C34E-8292-81B48E5CEEFE}" type="sibTrans" cxnId="{1B1E4182-23A2-194B-8320-8801DE5DEE6D}">
      <dgm:prSet/>
      <dgm:spPr/>
      <dgm:t>
        <a:bodyPr/>
        <a:lstStyle/>
        <a:p>
          <a:endParaRPr lang="zh-CN" altLang="en-US"/>
        </a:p>
      </dgm:t>
    </dgm:pt>
    <dgm:pt modelId="{0A9847BB-AC53-7943-99D9-C5D5E577DCE7}">
      <dgm:prSet phldrT="[文本]" custT="1"/>
      <dgm:spPr/>
      <dgm:t>
        <a:bodyPr/>
        <a:lstStyle/>
        <a:p>
          <a:pPr>
            <a:lnSpc>
              <a:spcPct val="100000"/>
            </a:lnSpc>
          </a:pPr>
          <a:r>
            <a:rPr lang="en-US" sz="1800" dirty="0" err="1" smtClean="0">
              <a:latin typeface="Consolas" charset="0"/>
              <a:ea typeface="Consolas" charset="0"/>
              <a:cs typeface="Consolas" charset="0"/>
            </a:rPr>
            <a:t>FastClass</a:t>
          </a:r>
          <a:r>
            <a:rPr lang="en-US" sz="1800" dirty="0" smtClean="0">
              <a:latin typeface="Consolas" charset="0"/>
              <a:ea typeface="Consolas" charset="0"/>
              <a:cs typeface="Consolas" charset="0"/>
            </a:rPr>
            <a:t> </a:t>
          </a:r>
          <a:r>
            <a:rPr lang="en-US" sz="1800" dirty="0" err="1" smtClean="0">
              <a:latin typeface="Consolas" charset="0"/>
              <a:ea typeface="Consolas" charset="0"/>
              <a:cs typeface="Consolas" charset="0"/>
            </a:rPr>
            <a:t>serviceFastClass</a:t>
          </a:r>
          <a:r>
            <a:rPr lang="en-US" sz="1800" dirty="0" smtClean="0">
              <a:latin typeface="Consolas" charset="0"/>
              <a:ea typeface="Consolas" charset="0"/>
              <a:cs typeface="Consolas" charset="0"/>
            </a:rPr>
            <a:t> = </a:t>
          </a:r>
          <a:r>
            <a:rPr lang="en-US" sz="1800" dirty="0" err="1" smtClean="0">
              <a:latin typeface="Consolas" charset="0"/>
              <a:ea typeface="Consolas" charset="0"/>
              <a:cs typeface="Consolas" charset="0"/>
            </a:rPr>
            <a:t>FastClass.create</a:t>
          </a:r>
          <a:r>
            <a:rPr lang="en-US" sz="1800" dirty="0" smtClean="0">
              <a:latin typeface="Consolas" charset="0"/>
              <a:ea typeface="Consolas" charset="0"/>
              <a:cs typeface="Consolas" charset="0"/>
            </a:rPr>
            <a:t>(</a:t>
          </a:r>
          <a:r>
            <a:rPr lang="en-US" sz="1800" dirty="0" err="1" smtClean="0">
              <a:latin typeface="Consolas" charset="0"/>
              <a:ea typeface="Consolas" charset="0"/>
              <a:cs typeface="Consolas" charset="0"/>
            </a:rPr>
            <a:t>serviceClass</a:t>
          </a:r>
          <a:r>
            <a:rPr lang="en-US" sz="1800" dirty="0" smtClean="0">
              <a:latin typeface="Consolas" charset="0"/>
              <a:ea typeface="Consolas" charset="0"/>
              <a:cs typeface="Consolas" charset="0"/>
            </a:rPr>
            <a:t>);</a:t>
          </a:r>
          <a:endParaRPr lang="zh-CN" altLang="en-US" sz="1800" dirty="0">
            <a:latin typeface="Consolas" charset="0"/>
            <a:ea typeface="Consolas" charset="0"/>
            <a:cs typeface="Consolas" charset="0"/>
          </a:endParaRPr>
        </a:p>
      </dgm:t>
    </dgm:pt>
    <dgm:pt modelId="{AB7F8529-F54B-B345-8062-B51015C4927B}" type="parTrans" cxnId="{E03C260A-3641-F245-9ABC-A33F27266E19}">
      <dgm:prSet/>
      <dgm:spPr/>
      <dgm:t>
        <a:bodyPr/>
        <a:lstStyle/>
        <a:p>
          <a:endParaRPr lang="zh-CN" altLang="en-US"/>
        </a:p>
      </dgm:t>
    </dgm:pt>
    <dgm:pt modelId="{74184EFE-3DF3-7840-A841-13BD0F5C4CF2}" type="sibTrans" cxnId="{E03C260A-3641-F245-9ABC-A33F27266E19}">
      <dgm:prSet/>
      <dgm:spPr/>
      <dgm:t>
        <a:bodyPr/>
        <a:lstStyle/>
        <a:p>
          <a:endParaRPr lang="zh-CN" altLang="en-US"/>
        </a:p>
      </dgm:t>
    </dgm:pt>
    <dgm:pt modelId="{171FD9DC-75E2-964E-84F0-2260C9069A53}">
      <dgm:prSet phldrT="[文本]" custT="1"/>
      <dgm:spPr/>
      <dgm:t>
        <a:bodyPr/>
        <a:lstStyle/>
        <a:p>
          <a:pPr>
            <a:lnSpc>
              <a:spcPct val="100000"/>
            </a:lnSpc>
          </a:pPr>
          <a:r>
            <a:rPr lang="en-US" sz="1800" dirty="0" err="1" smtClean="0">
              <a:latin typeface="Consolas" charset="0"/>
              <a:ea typeface="Consolas" charset="0"/>
              <a:cs typeface="Consolas" charset="0"/>
            </a:rPr>
            <a:t>FastMethod</a:t>
          </a:r>
          <a:r>
            <a:rPr lang="en-US" sz="1800" dirty="0" smtClean="0">
              <a:latin typeface="Consolas" charset="0"/>
              <a:ea typeface="Consolas" charset="0"/>
              <a:cs typeface="Consolas" charset="0"/>
            </a:rPr>
            <a:t> </a:t>
          </a:r>
          <a:r>
            <a:rPr lang="en-US" sz="1800" dirty="0" err="1" smtClean="0">
              <a:latin typeface="Consolas" charset="0"/>
              <a:ea typeface="Consolas" charset="0"/>
              <a:cs typeface="Consolas" charset="0"/>
            </a:rPr>
            <a:t>serviceFastMethod</a:t>
          </a:r>
          <a:r>
            <a:rPr lang="en-US" sz="1800" dirty="0" smtClean="0">
              <a:latin typeface="Consolas" charset="0"/>
              <a:ea typeface="Consolas" charset="0"/>
              <a:cs typeface="Consolas" charset="0"/>
            </a:rPr>
            <a:t> = </a:t>
          </a:r>
          <a:r>
            <a:rPr lang="en-US" sz="1800" dirty="0" err="1" smtClean="0">
              <a:latin typeface="Consolas" charset="0"/>
              <a:ea typeface="Consolas" charset="0"/>
              <a:cs typeface="Consolas" charset="0"/>
            </a:rPr>
            <a:t>serviceFastClass.getMethod</a:t>
          </a:r>
          <a:r>
            <a:rPr lang="en-US" sz="1800" dirty="0" smtClean="0">
              <a:latin typeface="Consolas" charset="0"/>
              <a:ea typeface="Consolas" charset="0"/>
              <a:cs typeface="Consolas" charset="0"/>
            </a:rPr>
            <a:t>(</a:t>
          </a:r>
          <a:r>
            <a:rPr lang="en-US" sz="1800" dirty="0" err="1" smtClean="0">
              <a:latin typeface="Consolas" charset="0"/>
              <a:ea typeface="Consolas" charset="0"/>
              <a:cs typeface="Consolas" charset="0"/>
            </a:rPr>
            <a:t>methodName</a:t>
          </a:r>
          <a:r>
            <a:rPr lang="en-US" sz="1800" dirty="0" smtClean="0">
              <a:latin typeface="Consolas" charset="0"/>
              <a:ea typeface="Consolas" charset="0"/>
              <a:cs typeface="Consolas" charset="0"/>
            </a:rPr>
            <a:t>, </a:t>
          </a:r>
          <a:r>
            <a:rPr lang="en-US" sz="1800" b="1" dirty="0" smtClean="0">
              <a:latin typeface="Consolas" charset="0"/>
              <a:ea typeface="Consolas" charset="0"/>
              <a:cs typeface="Consolas" charset="0"/>
            </a:rPr>
            <a:t>new</a:t>
          </a:r>
          <a:r>
            <a:rPr lang="en-US" sz="1800" dirty="0" smtClean="0">
              <a:latin typeface="Consolas" charset="0"/>
              <a:ea typeface="Consolas" charset="0"/>
              <a:cs typeface="Consolas" charset="0"/>
            </a:rPr>
            <a:t> Class[]{});</a:t>
          </a:r>
          <a:endParaRPr lang="zh-CN" altLang="en-US" sz="1800" dirty="0">
            <a:latin typeface="Consolas" charset="0"/>
            <a:ea typeface="Consolas" charset="0"/>
            <a:cs typeface="Consolas" charset="0"/>
          </a:endParaRPr>
        </a:p>
      </dgm:t>
    </dgm:pt>
    <dgm:pt modelId="{D8003279-99F7-AB42-AFE1-0D28099CB6EA}" type="parTrans" cxnId="{AB7B8E38-5064-D24F-8D38-046552F280A0}">
      <dgm:prSet/>
      <dgm:spPr/>
      <dgm:t>
        <a:bodyPr/>
        <a:lstStyle/>
        <a:p>
          <a:endParaRPr lang="zh-CN" altLang="en-US"/>
        </a:p>
      </dgm:t>
    </dgm:pt>
    <dgm:pt modelId="{A2B08CC4-F15E-144F-8C63-EDED1253F79A}" type="sibTrans" cxnId="{AB7B8E38-5064-D24F-8D38-046552F280A0}">
      <dgm:prSet/>
      <dgm:spPr/>
      <dgm:t>
        <a:bodyPr/>
        <a:lstStyle/>
        <a:p>
          <a:endParaRPr lang="zh-CN" altLang="en-US"/>
        </a:p>
      </dgm:t>
    </dgm:pt>
    <dgm:pt modelId="{00B195A3-C485-7141-A79C-56E3AF22FB74}">
      <dgm:prSet phldrT="[文本]" custT="1"/>
      <dgm:spPr/>
      <dgm:t>
        <a:bodyPr/>
        <a:lstStyle/>
        <a:p>
          <a:pPr>
            <a:lnSpc>
              <a:spcPct val="100000"/>
            </a:lnSpc>
          </a:pPr>
          <a:r>
            <a:rPr lang="en-US" sz="1800" dirty="0" err="1" smtClean="0">
              <a:latin typeface="Consolas" charset="0"/>
              <a:ea typeface="Consolas" charset="0"/>
              <a:cs typeface="Consolas" charset="0"/>
            </a:rPr>
            <a:t>serviceFastMethod.invoke</a:t>
          </a:r>
          <a:r>
            <a:rPr lang="en-US" sz="1800" dirty="0" smtClean="0">
              <a:latin typeface="Consolas" charset="0"/>
              <a:ea typeface="Consolas" charset="0"/>
              <a:cs typeface="Consolas" charset="0"/>
            </a:rPr>
            <a:t>(delegate, </a:t>
          </a:r>
          <a:r>
            <a:rPr lang="en-US" sz="1800" b="1" dirty="0" smtClean="0">
              <a:latin typeface="Consolas" charset="0"/>
              <a:ea typeface="Consolas" charset="0"/>
              <a:cs typeface="Consolas" charset="0"/>
            </a:rPr>
            <a:t>new</a:t>
          </a:r>
          <a:r>
            <a:rPr lang="en-US" sz="1800" dirty="0" smtClean="0">
              <a:latin typeface="Consolas" charset="0"/>
              <a:ea typeface="Consolas" charset="0"/>
              <a:cs typeface="Consolas" charset="0"/>
            </a:rPr>
            <a:t> Object[]{});</a:t>
          </a:r>
          <a:endParaRPr lang="zh-CN" altLang="en-US" sz="1800" dirty="0">
            <a:latin typeface="Consolas" charset="0"/>
            <a:ea typeface="Consolas" charset="0"/>
            <a:cs typeface="Consolas" charset="0"/>
          </a:endParaRPr>
        </a:p>
      </dgm:t>
    </dgm:pt>
    <dgm:pt modelId="{69BFA640-38DB-DA4E-A9C5-20019D2D8591}" type="parTrans" cxnId="{545DBF2A-2904-5F4D-B896-77680DE5F792}">
      <dgm:prSet/>
      <dgm:spPr/>
      <dgm:t>
        <a:bodyPr/>
        <a:lstStyle/>
        <a:p>
          <a:endParaRPr lang="zh-CN" altLang="en-US"/>
        </a:p>
      </dgm:t>
    </dgm:pt>
    <dgm:pt modelId="{ED64A6A4-FD6E-0E45-9079-6FFE8AFDFCF4}" type="sibTrans" cxnId="{545DBF2A-2904-5F4D-B896-77680DE5F792}">
      <dgm:prSet/>
      <dgm:spPr/>
      <dgm:t>
        <a:bodyPr/>
        <a:lstStyle/>
        <a:p>
          <a:endParaRPr lang="zh-CN" altLang="en-US"/>
        </a:p>
      </dgm:t>
    </dgm:pt>
    <dgm:pt modelId="{0345BB26-378A-D14E-924B-C9D65962685E}" type="pres">
      <dgm:prSet presAssocID="{8E91C7D0-CDB1-CD4B-AB4E-F11CD293B17B}" presName="Name0" presStyleCnt="0">
        <dgm:presLayoutVars>
          <dgm:dir/>
          <dgm:animLvl val="lvl"/>
          <dgm:resizeHandles val="exact"/>
        </dgm:presLayoutVars>
      </dgm:prSet>
      <dgm:spPr/>
      <dgm:t>
        <a:bodyPr/>
        <a:lstStyle/>
        <a:p>
          <a:endParaRPr lang="zh-CN" altLang="en-US"/>
        </a:p>
      </dgm:t>
    </dgm:pt>
    <dgm:pt modelId="{D0E8306E-7B84-374F-94A4-B7D7EA0A54F8}" type="pres">
      <dgm:prSet presAssocID="{D330A845-54F9-8745-A24A-DB3E714833AA}" presName="linNode" presStyleCnt="0"/>
      <dgm:spPr/>
    </dgm:pt>
    <dgm:pt modelId="{0F2AF4BF-97FF-3D40-A3F8-47C763A744DC}" type="pres">
      <dgm:prSet presAssocID="{D330A845-54F9-8745-A24A-DB3E714833AA}" presName="parentText" presStyleLbl="node1" presStyleIdx="0" presStyleCnt="2" custScaleX="98810" custScaleY="74560">
        <dgm:presLayoutVars>
          <dgm:chMax val="1"/>
          <dgm:bulletEnabled val="1"/>
        </dgm:presLayoutVars>
      </dgm:prSet>
      <dgm:spPr/>
      <dgm:t>
        <a:bodyPr/>
        <a:lstStyle/>
        <a:p>
          <a:endParaRPr lang="zh-CN" altLang="en-US"/>
        </a:p>
      </dgm:t>
    </dgm:pt>
    <dgm:pt modelId="{F811D446-DC5B-BA47-B5C7-8F4670B22ACB}" type="pres">
      <dgm:prSet presAssocID="{D330A845-54F9-8745-A24A-DB3E714833AA}" presName="descendantText" presStyleLbl="alignAccFollowNode1" presStyleIdx="0" presStyleCnt="2" custScaleX="277699" custScaleY="65335">
        <dgm:presLayoutVars>
          <dgm:bulletEnabled val="1"/>
        </dgm:presLayoutVars>
      </dgm:prSet>
      <dgm:spPr/>
      <dgm:t>
        <a:bodyPr/>
        <a:lstStyle/>
        <a:p>
          <a:endParaRPr lang="zh-CN" altLang="en-US"/>
        </a:p>
      </dgm:t>
    </dgm:pt>
    <dgm:pt modelId="{39251BC9-8A62-F04E-BE00-16E22B0EF15F}" type="pres">
      <dgm:prSet presAssocID="{19DE6D3A-E19C-B940-9007-DB62C1E6793B}" presName="sp" presStyleCnt="0"/>
      <dgm:spPr/>
    </dgm:pt>
    <dgm:pt modelId="{B41D85AA-0CF4-A049-A45E-8331CB90D0A5}" type="pres">
      <dgm:prSet presAssocID="{FCEFB34C-90F9-634B-AB96-798B18FCCC95}" presName="linNode" presStyleCnt="0"/>
      <dgm:spPr/>
    </dgm:pt>
    <dgm:pt modelId="{A5D10461-72B8-B64B-B29A-01D153E08B5E}" type="pres">
      <dgm:prSet presAssocID="{FCEFB34C-90F9-634B-AB96-798B18FCCC95}" presName="parentText" presStyleLbl="node1" presStyleIdx="1" presStyleCnt="2" custScaleX="55647" custScaleY="90593">
        <dgm:presLayoutVars>
          <dgm:chMax val="1"/>
          <dgm:bulletEnabled val="1"/>
        </dgm:presLayoutVars>
      </dgm:prSet>
      <dgm:spPr/>
      <dgm:t>
        <a:bodyPr/>
        <a:lstStyle/>
        <a:p>
          <a:endParaRPr lang="zh-CN" altLang="en-US"/>
        </a:p>
      </dgm:t>
    </dgm:pt>
    <dgm:pt modelId="{C6A5BC5D-E7C5-FB4D-A025-C1598807BA6D}" type="pres">
      <dgm:prSet presAssocID="{FCEFB34C-90F9-634B-AB96-798B18FCCC95}" presName="descendantText" presStyleLbl="alignAccFollowNode1" presStyleIdx="1" presStyleCnt="2" custScaleX="159311">
        <dgm:presLayoutVars>
          <dgm:bulletEnabled val="1"/>
        </dgm:presLayoutVars>
      </dgm:prSet>
      <dgm:spPr/>
      <dgm:t>
        <a:bodyPr/>
        <a:lstStyle/>
        <a:p>
          <a:endParaRPr lang="zh-CN" altLang="en-US"/>
        </a:p>
      </dgm:t>
    </dgm:pt>
  </dgm:ptLst>
  <dgm:cxnLst>
    <dgm:cxn modelId="{3FA6A37E-5227-C842-B919-B1FC01F494E3}" type="presOf" srcId="{8E91C7D0-CDB1-CD4B-AB4E-F11CD293B17B}" destId="{0345BB26-378A-D14E-924B-C9D65962685E}" srcOrd="0" destOrd="0" presId="urn:microsoft.com/office/officeart/2005/8/layout/vList5"/>
    <dgm:cxn modelId="{6802F093-078D-514A-B8FC-F47F4E3761BE}" type="presOf" srcId="{D330A845-54F9-8745-A24A-DB3E714833AA}" destId="{0F2AF4BF-97FF-3D40-A3F8-47C763A744DC}" srcOrd="0" destOrd="0" presId="urn:microsoft.com/office/officeart/2005/8/layout/vList5"/>
    <dgm:cxn modelId="{545DBF2A-2904-5F4D-B896-77680DE5F792}" srcId="{FCEFB34C-90F9-634B-AB96-798B18FCCC95}" destId="{00B195A3-C485-7141-A79C-56E3AF22FB74}" srcOrd="2" destOrd="0" parTransId="{69BFA640-38DB-DA4E-A9C5-20019D2D8591}" sibTransId="{ED64A6A4-FD6E-0E45-9079-6FFE8AFDFCF4}"/>
    <dgm:cxn modelId="{16CFD4FF-92C2-B84B-A54A-4D006A904113}" srcId="{D330A845-54F9-8745-A24A-DB3E714833AA}" destId="{C4D6625A-5C15-7C44-A0D4-2B2362AD9849}" srcOrd="0" destOrd="0" parTransId="{0CF4A283-1CB2-0A47-BCCC-4CA78E7A4430}" sibTransId="{B775ECE8-DFBB-3F40-8AA9-010A92FA0A80}"/>
    <dgm:cxn modelId="{4874EEA9-4E96-204A-A2A6-909B14ADA2BE}" type="presOf" srcId="{171FD9DC-75E2-964E-84F0-2260C9069A53}" destId="{C6A5BC5D-E7C5-FB4D-A025-C1598807BA6D}" srcOrd="0" destOrd="1" presId="urn:microsoft.com/office/officeart/2005/8/layout/vList5"/>
    <dgm:cxn modelId="{191C50AF-04FD-8244-B99C-0F97A1827654}" type="presOf" srcId="{C4D6625A-5C15-7C44-A0D4-2B2362AD9849}" destId="{F811D446-DC5B-BA47-B5C7-8F4670B22ACB}" srcOrd="0" destOrd="0" presId="urn:microsoft.com/office/officeart/2005/8/layout/vList5"/>
    <dgm:cxn modelId="{AB7B8E38-5064-D24F-8D38-046552F280A0}" srcId="{FCEFB34C-90F9-634B-AB96-798B18FCCC95}" destId="{171FD9DC-75E2-964E-84F0-2260C9069A53}" srcOrd="1" destOrd="0" parTransId="{D8003279-99F7-AB42-AFE1-0D28099CB6EA}" sibTransId="{A2B08CC4-F15E-144F-8C63-EDED1253F79A}"/>
    <dgm:cxn modelId="{E03C260A-3641-F245-9ABC-A33F27266E19}" srcId="{FCEFB34C-90F9-634B-AB96-798B18FCCC95}" destId="{0A9847BB-AC53-7943-99D9-C5D5E577DCE7}" srcOrd="0" destOrd="0" parTransId="{AB7F8529-F54B-B345-8062-B51015C4927B}" sibTransId="{74184EFE-3DF3-7840-A841-13BD0F5C4CF2}"/>
    <dgm:cxn modelId="{DDF9B0A3-E2C5-9C41-9E8D-A3AEA857DFDD}" type="presOf" srcId="{FF15505E-9D21-2145-A7FE-550243038B92}" destId="{F811D446-DC5B-BA47-B5C7-8F4670B22ACB}" srcOrd="0" destOrd="1" presId="urn:microsoft.com/office/officeart/2005/8/layout/vList5"/>
    <dgm:cxn modelId="{BFBFD5E6-DFCB-194E-8B1C-295914464860}" srcId="{D330A845-54F9-8745-A24A-DB3E714833AA}" destId="{FF15505E-9D21-2145-A7FE-550243038B92}" srcOrd="1" destOrd="0" parTransId="{34AB65FC-D7D2-0249-A6EA-685859CA3E59}" sibTransId="{F89CAF54-2C85-CC40-BEA6-0ED570D679FF}"/>
    <dgm:cxn modelId="{BC5ACBF6-B517-014C-824B-07F0DE406506}" type="presOf" srcId="{00B195A3-C485-7141-A79C-56E3AF22FB74}" destId="{C6A5BC5D-E7C5-FB4D-A025-C1598807BA6D}" srcOrd="0" destOrd="2" presId="urn:microsoft.com/office/officeart/2005/8/layout/vList5"/>
    <dgm:cxn modelId="{6D5C29BA-3957-B24D-A7EB-A14C7DA41ECB}" type="presOf" srcId="{FCEFB34C-90F9-634B-AB96-798B18FCCC95}" destId="{A5D10461-72B8-B64B-B29A-01D153E08B5E}" srcOrd="0" destOrd="0" presId="urn:microsoft.com/office/officeart/2005/8/layout/vList5"/>
    <dgm:cxn modelId="{1B1E4182-23A2-194B-8320-8801DE5DEE6D}" srcId="{8E91C7D0-CDB1-CD4B-AB4E-F11CD293B17B}" destId="{FCEFB34C-90F9-634B-AB96-798B18FCCC95}" srcOrd="1" destOrd="0" parTransId="{9F1F4E07-66BB-3D4D-9D6A-ECB82C78B769}" sibTransId="{46937A66-7C41-C34E-8292-81B48E5CEEFE}"/>
    <dgm:cxn modelId="{37CEF4E4-6E78-7044-B164-084654E0D75C}" type="presOf" srcId="{0A9847BB-AC53-7943-99D9-C5D5E577DCE7}" destId="{C6A5BC5D-E7C5-FB4D-A025-C1598807BA6D}" srcOrd="0" destOrd="0" presId="urn:microsoft.com/office/officeart/2005/8/layout/vList5"/>
    <dgm:cxn modelId="{3A2B9D56-F328-0941-8BF8-F99C24413FEF}" srcId="{8E91C7D0-CDB1-CD4B-AB4E-F11CD293B17B}" destId="{D330A845-54F9-8745-A24A-DB3E714833AA}" srcOrd="0" destOrd="0" parTransId="{0A86A961-DFE7-7847-A9D8-11B4EA8034D4}" sibTransId="{19DE6D3A-E19C-B940-9007-DB62C1E6793B}"/>
    <dgm:cxn modelId="{D03A2A84-03C5-0C4A-8325-9FC07E240669}" type="presParOf" srcId="{0345BB26-378A-D14E-924B-C9D65962685E}" destId="{D0E8306E-7B84-374F-94A4-B7D7EA0A54F8}" srcOrd="0" destOrd="0" presId="urn:microsoft.com/office/officeart/2005/8/layout/vList5"/>
    <dgm:cxn modelId="{031BD2BC-DF17-0B4C-9423-825B36AF31F4}" type="presParOf" srcId="{D0E8306E-7B84-374F-94A4-B7D7EA0A54F8}" destId="{0F2AF4BF-97FF-3D40-A3F8-47C763A744DC}" srcOrd="0" destOrd="0" presId="urn:microsoft.com/office/officeart/2005/8/layout/vList5"/>
    <dgm:cxn modelId="{2FEA229F-1D44-5445-8FEB-967CA0248DB7}" type="presParOf" srcId="{D0E8306E-7B84-374F-94A4-B7D7EA0A54F8}" destId="{F811D446-DC5B-BA47-B5C7-8F4670B22ACB}" srcOrd="1" destOrd="0" presId="urn:microsoft.com/office/officeart/2005/8/layout/vList5"/>
    <dgm:cxn modelId="{D3EB806B-919A-934D-92FC-D18B468CEBD1}" type="presParOf" srcId="{0345BB26-378A-D14E-924B-C9D65962685E}" destId="{39251BC9-8A62-F04E-BE00-16E22B0EF15F}" srcOrd="1" destOrd="0" presId="urn:microsoft.com/office/officeart/2005/8/layout/vList5"/>
    <dgm:cxn modelId="{BFC73DD9-6C46-B245-8AB2-9E996FC411A8}" type="presParOf" srcId="{0345BB26-378A-D14E-924B-C9D65962685E}" destId="{B41D85AA-0CF4-A049-A45E-8331CB90D0A5}" srcOrd="2" destOrd="0" presId="urn:microsoft.com/office/officeart/2005/8/layout/vList5"/>
    <dgm:cxn modelId="{AC847610-A467-E844-805A-7AEED7412D70}" type="presParOf" srcId="{B41D85AA-0CF4-A049-A45E-8331CB90D0A5}" destId="{A5D10461-72B8-B64B-B29A-01D153E08B5E}" srcOrd="0" destOrd="0" presId="urn:microsoft.com/office/officeart/2005/8/layout/vList5"/>
    <dgm:cxn modelId="{06095962-66BD-A740-BD8F-AEECF428056D}" type="presParOf" srcId="{B41D85AA-0CF4-A049-A45E-8331CB90D0A5}" destId="{C6A5BC5D-E7C5-FB4D-A025-C1598807BA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1E03B-2CAD-4F4B-B3A6-DBC41BEF560F}">
      <dsp:nvSpPr>
        <dsp:cNvPr id="0" name=""/>
        <dsp:cNvSpPr/>
      </dsp:nvSpPr>
      <dsp:spPr>
        <a:xfrm>
          <a:off x="49" y="1168171"/>
          <a:ext cx="1208956" cy="8059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2">
          <a:scrgbClr r="0" g="0" b="0"/>
        </a:effectRef>
        <a:fontRef idx="minor"/>
      </dsp:style>
    </dsp:sp>
    <dsp:sp modelId="{D0D705AB-CF12-0943-8FF0-09E7F140466A}">
      <dsp:nvSpPr>
        <dsp:cNvPr id="0" name=""/>
        <dsp:cNvSpPr/>
      </dsp:nvSpPr>
      <dsp:spPr>
        <a:xfrm>
          <a:off x="1259484" y="2024538"/>
          <a:ext cx="1712793" cy="105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kumimoji="1" lang="zh-CN" altLang="en-US" sz="2700" kern="1200" smtClean="0"/>
            <a:t>云计算</a:t>
          </a:r>
          <a:endParaRPr lang="zh-CN" altLang="en-US" sz="2700" kern="1200"/>
        </a:p>
        <a:p>
          <a:pPr marL="228600" lvl="1" indent="-228600" algn="l" defTabSz="933450" rtl="0">
            <a:lnSpc>
              <a:spcPct val="90000"/>
            </a:lnSpc>
            <a:spcBef>
              <a:spcPct val="0"/>
            </a:spcBef>
            <a:spcAft>
              <a:spcPct val="15000"/>
            </a:spcAft>
            <a:buChar char="•"/>
          </a:pPr>
          <a:r>
            <a:rPr kumimoji="1" lang="en-US" altLang="zh-CN" sz="2100" kern="1200" dirty="0" smtClean="0"/>
            <a:t>H</a:t>
          </a:r>
          <a:r>
            <a:rPr kumimoji="1" lang="en-US" sz="2100" kern="1200" dirty="0" smtClean="0"/>
            <a:t>adoop</a:t>
          </a:r>
          <a:endParaRPr lang="en-US" sz="2100" kern="1200" dirty="0"/>
        </a:p>
      </dsp:txBody>
      <dsp:txXfrm>
        <a:off x="1259484" y="2024538"/>
        <a:ext cx="1712793" cy="1057962"/>
      </dsp:txXfrm>
    </dsp:sp>
    <dsp:sp modelId="{0BB43C54-4591-EA44-93AF-9D26367D306A}">
      <dsp:nvSpPr>
        <dsp:cNvPr id="0" name=""/>
        <dsp:cNvSpPr/>
      </dsp:nvSpPr>
      <dsp:spPr>
        <a:xfrm>
          <a:off x="1108364" y="1873548"/>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333E48-C617-D247-928A-F1AA464B7877}">
      <dsp:nvSpPr>
        <dsp:cNvPr id="0" name=""/>
        <dsp:cNvSpPr/>
      </dsp:nvSpPr>
      <dsp:spPr>
        <a:xfrm rot="5400000">
          <a:off x="2723911" y="1873601"/>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FF1483F-79E0-534E-8280-520F493BC310}">
      <dsp:nvSpPr>
        <dsp:cNvPr id="0" name=""/>
        <dsp:cNvSpPr/>
      </dsp:nvSpPr>
      <dsp:spPr>
        <a:xfrm rot="16200000">
          <a:off x="1108311" y="2822297"/>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8F6A8E7-458D-F34F-BA0E-6CC564F7BE7A}">
      <dsp:nvSpPr>
        <dsp:cNvPr id="0" name=""/>
        <dsp:cNvSpPr/>
      </dsp:nvSpPr>
      <dsp:spPr>
        <a:xfrm rot="10800000">
          <a:off x="2723964" y="2822244"/>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4382F26-EF48-0246-ACEF-6D55F8C31371}">
      <dsp:nvSpPr>
        <dsp:cNvPr id="0" name=""/>
        <dsp:cNvSpPr/>
      </dsp:nvSpPr>
      <dsp:spPr>
        <a:xfrm>
          <a:off x="3641940" y="1168171"/>
          <a:ext cx="1208956" cy="80596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852D64F5-D995-C747-A8CD-646D0EADA72D}">
      <dsp:nvSpPr>
        <dsp:cNvPr id="0" name=""/>
        <dsp:cNvSpPr/>
      </dsp:nvSpPr>
      <dsp:spPr>
        <a:xfrm>
          <a:off x="4901375" y="2024538"/>
          <a:ext cx="1712793" cy="105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rtl="0">
            <a:lnSpc>
              <a:spcPct val="90000"/>
            </a:lnSpc>
            <a:spcBef>
              <a:spcPct val="0"/>
            </a:spcBef>
            <a:spcAft>
              <a:spcPct val="35000"/>
            </a:spcAft>
          </a:pPr>
          <a:r>
            <a:rPr kumimoji="1" lang="zh-CN" altLang="en-US" sz="2700" kern="1200" dirty="0" smtClean="0"/>
            <a:t>微服务</a:t>
          </a:r>
          <a:endParaRPr lang="zh-CN" altLang="en-US" sz="2700" kern="1200" dirty="0"/>
        </a:p>
        <a:p>
          <a:pPr marL="228600" lvl="1" indent="-228600" algn="l" defTabSz="933450" rtl="0">
            <a:lnSpc>
              <a:spcPct val="90000"/>
            </a:lnSpc>
            <a:spcBef>
              <a:spcPct val="0"/>
            </a:spcBef>
            <a:spcAft>
              <a:spcPct val="15000"/>
            </a:spcAft>
            <a:buChar char="•"/>
          </a:pPr>
          <a:r>
            <a:rPr kumimoji="1" lang="en-US" altLang="zh-CN" sz="2100" kern="1200" dirty="0" smtClean="0"/>
            <a:t>D</a:t>
          </a:r>
          <a:r>
            <a:rPr kumimoji="1" lang="it-IT" sz="2100" kern="1200" dirty="0" err="1" smtClean="0"/>
            <a:t>ubbo</a:t>
          </a:r>
          <a:endParaRPr lang="it-IT" sz="2100" kern="1200" dirty="0"/>
        </a:p>
      </dsp:txBody>
      <dsp:txXfrm>
        <a:off x="4901375" y="2024538"/>
        <a:ext cx="1712793" cy="1057962"/>
      </dsp:txXfrm>
    </dsp:sp>
    <dsp:sp modelId="{0D0BA449-6FD3-8D4C-BE74-010F93FA4E03}">
      <dsp:nvSpPr>
        <dsp:cNvPr id="0" name=""/>
        <dsp:cNvSpPr/>
      </dsp:nvSpPr>
      <dsp:spPr>
        <a:xfrm>
          <a:off x="4750255" y="1873548"/>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57A900C-91D8-934A-ACD0-1F0A42D27076}">
      <dsp:nvSpPr>
        <dsp:cNvPr id="0" name=""/>
        <dsp:cNvSpPr/>
      </dsp:nvSpPr>
      <dsp:spPr>
        <a:xfrm rot="5400000">
          <a:off x="6365802" y="1873601"/>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B443F4D-4D3C-AC48-ACCB-5861A60778A5}">
      <dsp:nvSpPr>
        <dsp:cNvPr id="0" name=""/>
        <dsp:cNvSpPr/>
      </dsp:nvSpPr>
      <dsp:spPr>
        <a:xfrm rot="16200000">
          <a:off x="4750202" y="2822297"/>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544B61-EC05-774E-AADB-FBBA2BF48A6C}">
      <dsp:nvSpPr>
        <dsp:cNvPr id="0" name=""/>
        <dsp:cNvSpPr/>
      </dsp:nvSpPr>
      <dsp:spPr>
        <a:xfrm rot="10800000">
          <a:off x="6365855" y="2822244"/>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873F814-6EEC-634C-9CE7-EDD02970B1E9}">
      <dsp:nvSpPr>
        <dsp:cNvPr id="0" name=""/>
        <dsp:cNvSpPr/>
      </dsp:nvSpPr>
      <dsp:spPr>
        <a:xfrm>
          <a:off x="7283831" y="1168171"/>
          <a:ext cx="1208956" cy="80596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2">
          <a:scrgbClr r="0" g="0" b="0"/>
        </a:effectRef>
        <a:fontRef idx="minor"/>
      </dsp:style>
    </dsp:sp>
    <dsp:sp modelId="{C8327B18-ED7E-A541-B696-9C9493F70C33}">
      <dsp:nvSpPr>
        <dsp:cNvPr id="0" name=""/>
        <dsp:cNvSpPr/>
      </dsp:nvSpPr>
      <dsp:spPr>
        <a:xfrm>
          <a:off x="8002520" y="2024538"/>
          <a:ext cx="2794284" cy="105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zh-CN" altLang="en-US" sz="2800" kern="1200" dirty="0" smtClean="0"/>
            <a:t>高可用</a:t>
          </a:r>
          <a:r>
            <a:rPr lang="en-US" altLang="zh-CN" sz="2800" kern="1200" dirty="0" smtClean="0"/>
            <a:t>/</a:t>
          </a:r>
          <a:r>
            <a:rPr lang="zh-CN" altLang="en-US" sz="2800" kern="1200" dirty="0" smtClean="0"/>
            <a:t>高并发</a:t>
          </a:r>
          <a:endParaRPr lang="it-IT" sz="2800" kern="1200" dirty="0"/>
        </a:p>
        <a:p>
          <a:pPr marL="171450" lvl="1" indent="-171450" algn="l" defTabSz="800100" rtl="0">
            <a:lnSpc>
              <a:spcPct val="90000"/>
            </a:lnSpc>
            <a:spcBef>
              <a:spcPct val="0"/>
            </a:spcBef>
            <a:spcAft>
              <a:spcPct val="15000"/>
            </a:spcAft>
            <a:buChar char="•"/>
          </a:pPr>
          <a:r>
            <a:rPr lang="en-US" altLang="zh-CN" sz="1800" kern="1200" dirty="0" err="1" smtClean="0"/>
            <a:t>Motan</a:t>
          </a:r>
          <a:r>
            <a:rPr lang="zh-CN" altLang="en-US" sz="1100" kern="1200" dirty="0" smtClean="0"/>
            <a:t/>
          </a:r>
          <a:br>
            <a:rPr lang="zh-CN" altLang="en-US" sz="1100" kern="1200" dirty="0" smtClean="0"/>
          </a:br>
          <a:endParaRPr lang="it-IT" sz="1100" kern="1200" dirty="0"/>
        </a:p>
      </dsp:txBody>
      <dsp:txXfrm>
        <a:off x="8002520" y="2024538"/>
        <a:ext cx="2794284" cy="1057962"/>
      </dsp:txXfrm>
    </dsp:sp>
    <dsp:sp modelId="{BE440400-7A19-CC4F-86E5-6A2D56B2F50E}">
      <dsp:nvSpPr>
        <dsp:cNvPr id="0" name=""/>
        <dsp:cNvSpPr/>
      </dsp:nvSpPr>
      <dsp:spPr>
        <a:xfrm>
          <a:off x="7967143" y="1834913"/>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3016FA-5A24-6541-81F3-7C92A9373738}">
      <dsp:nvSpPr>
        <dsp:cNvPr id="0" name=""/>
        <dsp:cNvSpPr/>
      </dsp:nvSpPr>
      <dsp:spPr>
        <a:xfrm rot="5400000">
          <a:off x="10007693" y="1873601"/>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2986F2-1DEA-4145-9751-8C1D324EA1D8}">
      <dsp:nvSpPr>
        <dsp:cNvPr id="0" name=""/>
        <dsp:cNvSpPr/>
      </dsp:nvSpPr>
      <dsp:spPr>
        <a:xfrm rot="16200000">
          <a:off x="7979969" y="2783662"/>
          <a:ext cx="411452" cy="411346"/>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8B645B1-BC17-5A44-8FBF-A88B04612C44}">
      <dsp:nvSpPr>
        <dsp:cNvPr id="0" name=""/>
        <dsp:cNvSpPr/>
      </dsp:nvSpPr>
      <dsp:spPr>
        <a:xfrm rot="10800000">
          <a:off x="10007746" y="2822244"/>
          <a:ext cx="411346" cy="411452"/>
        </a:xfrm>
        <a:prstGeom prst="halfFrame">
          <a:avLst>
            <a:gd name="adj1" fmla="val 25770"/>
            <a:gd name="adj2" fmla="val 257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7F56B-CC65-FD4A-BE43-4B94115BF295}">
      <dsp:nvSpPr>
        <dsp:cNvPr id="0" name=""/>
        <dsp:cNvSpPr/>
      </dsp:nvSpPr>
      <dsp:spPr>
        <a:xfrm>
          <a:off x="5654" y="379219"/>
          <a:ext cx="2396233" cy="958493"/>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kumimoji="1" lang="zh-CN" altLang="en-US" sz="1800" b="1" kern="1200" dirty="0" smtClean="0"/>
            <a:t>同步服务调用</a:t>
          </a:r>
          <a:endParaRPr lang="zh-CN" altLang="en-US" sz="1800" kern="1200" dirty="0"/>
        </a:p>
      </dsp:txBody>
      <dsp:txXfrm>
        <a:off x="484901" y="379219"/>
        <a:ext cx="1437740" cy="958493"/>
      </dsp:txXfrm>
    </dsp:sp>
    <dsp:sp modelId="{EED57FAC-2D38-4B4F-9F7A-6E5287AC3901}">
      <dsp:nvSpPr>
        <dsp:cNvPr id="0" name=""/>
        <dsp:cNvSpPr/>
      </dsp:nvSpPr>
      <dsp:spPr>
        <a:xfrm>
          <a:off x="2090378" y="460691"/>
          <a:ext cx="8870418" cy="795549"/>
        </a:xfrm>
        <a:prstGeom prst="chevron">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lvl="0" algn="ctr" defTabSz="755650">
            <a:lnSpc>
              <a:spcPct val="90000"/>
            </a:lnSpc>
            <a:spcBef>
              <a:spcPct val="0"/>
            </a:spcBef>
            <a:spcAft>
              <a:spcPct val="35000"/>
            </a:spcAft>
          </a:pPr>
          <a:r>
            <a:rPr kumimoji="1" lang="zh-CN" altLang="en-US" sz="1700" kern="1200" dirty="0" smtClean="0"/>
            <a:t>最常用的服务调用方式，开发比较简单，比较符合编程人员的习惯，代码相对容易维护；</a:t>
          </a:r>
          <a:endParaRPr lang="zh-CN" altLang="en-US" sz="1700" kern="1200" dirty="0"/>
        </a:p>
      </dsp:txBody>
      <dsp:txXfrm>
        <a:off x="2488153" y="460691"/>
        <a:ext cx="8074869" cy="795549"/>
      </dsp:txXfrm>
    </dsp:sp>
    <dsp:sp modelId="{AA3BA946-C0B7-2A4C-82C3-1DA61D2B5FFB}">
      <dsp:nvSpPr>
        <dsp:cNvPr id="0" name=""/>
        <dsp:cNvSpPr/>
      </dsp:nvSpPr>
      <dsp:spPr>
        <a:xfrm>
          <a:off x="5654" y="1471902"/>
          <a:ext cx="2396233" cy="958493"/>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kumimoji="1" lang="zh-CN" altLang="en-US" sz="1800" b="1" kern="1200" dirty="0" smtClean="0"/>
            <a:t>并行服务调用</a:t>
          </a:r>
          <a:endParaRPr lang="zh-CN" altLang="en-US" sz="1800" kern="1200" dirty="0"/>
        </a:p>
      </dsp:txBody>
      <dsp:txXfrm>
        <a:off x="484901" y="1471902"/>
        <a:ext cx="1437740" cy="958493"/>
      </dsp:txXfrm>
    </dsp:sp>
    <dsp:sp modelId="{58A88D3A-BC53-0A48-A5FB-BB742F7D25B6}">
      <dsp:nvSpPr>
        <dsp:cNvPr id="0" name=""/>
        <dsp:cNvSpPr/>
      </dsp:nvSpPr>
      <dsp:spPr>
        <a:xfrm>
          <a:off x="2090378" y="1553374"/>
          <a:ext cx="8768945" cy="795549"/>
        </a:xfrm>
        <a:prstGeom prst="chevron">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lvl="0" algn="ctr" defTabSz="755650">
            <a:lnSpc>
              <a:spcPct val="90000"/>
            </a:lnSpc>
            <a:spcBef>
              <a:spcPct val="0"/>
            </a:spcBef>
            <a:spcAft>
              <a:spcPct val="35000"/>
            </a:spcAft>
          </a:pPr>
          <a:r>
            <a:rPr kumimoji="1" lang="zh-CN" altLang="en-US" sz="1700" kern="1200" dirty="0" smtClean="0"/>
            <a:t>对于无上下文依赖的多个服务，可以一次并行发起多个调用，这样可以有效降低服务调用的时延；</a:t>
          </a:r>
          <a:endParaRPr lang="zh-CN" altLang="en-US" sz="1700" kern="1200" dirty="0"/>
        </a:p>
      </dsp:txBody>
      <dsp:txXfrm>
        <a:off x="2488153" y="1553374"/>
        <a:ext cx="7973396" cy="795549"/>
      </dsp:txXfrm>
    </dsp:sp>
    <dsp:sp modelId="{C5863879-9F77-844E-85FC-207E7DB0FBB4}">
      <dsp:nvSpPr>
        <dsp:cNvPr id="0" name=""/>
        <dsp:cNvSpPr/>
      </dsp:nvSpPr>
      <dsp:spPr>
        <a:xfrm>
          <a:off x="5654" y="2564584"/>
          <a:ext cx="2396233" cy="958493"/>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kumimoji="1" lang="zh-CN" altLang="en-US" sz="1800" b="1" kern="1200" dirty="0" smtClean="0"/>
            <a:t>异步服务调用</a:t>
          </a:r>
          <a:endParaRPr lang="zh-CN" altLang="en-US" sz="1800" kern="1200" dirty="0"/>
        </a:p>
      </dsp:txBody>
      <dsp:txXfrm>
        <a:off x="484901" y="2564584"/>
        <a:ext cx="1437740" cy="958493"/>
      </dsp:txXfrm>
    </dsp:sp>
    <dsp:sp modelId="{A63ED74F-DE9A-9A4A-A100-176908B641DA}">
      <dsp:nvSpPr>
        <dsp:cNvPr id="0" name=""/>
        <dsp:cNvSpPr/>
      </dsp:nvSpPr>
      <dsp:spPr>
        <a:xfrm>
          <a:off x="2090378" y="2646056"/>
          <a:ext cx="8842315" cy="795549"/>
        </a:xfrm>
        <a:prstGeom prst="chevron">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lvl="0" algn="ctr" defTabSz="755650" rtl="0">
            <a:lnSpc>
              <a:spcPct val="90000"/>
            </a:lnSpc>
            <a:spcBef>
              <a:spcPct val="0"/>
            </a:spcBef>
            <a:spcAft>
              <a:spcPct val="35000"/>
            </a:spcAft>
          </a:pPr>
          <a:r>
            <a:rPr kumimoji="1" lang="zh-CN" altLang="en-US" sz="1700" kern="1200" dirty="0" smtClean="0"/>
            <a:t>客户端发起服务调用之后，不同步等待响应，而是注册监听器或者回调函数，待接收到响应之后发起异步回调，驱动业务流程继续执行，比较常用的有 </a:t>
          </a:r>
          <a:r>
            <a:rPr kumimoji="1" lang="en-US" altLang="zh-CN" sz="1700" kern="1200" dirty="0" smtClean="0"/>
            <a:t>Reactive</a:t>
          </a:r>
          <a:r>
            <a:rPr kumimoji="1" lang="zh-CN" altLang="en-US" sz="1700" kern="1200" dirty="0" smtClean="0"/>
            <a:t> 响应式编程和 </a:t>
          </a:r>
          <a:r>
            <a:rPr kumimoji="1" lang="en-US" altLang="zh-CN" sz="1700" kern="1200" dirty="0" smtClean="0"/>
            <a:t>JDK</a:t>
          </a:r>
          <a:r>
            <a:rPr kumimoji="1" lang="zh-CN" altLang="en-US" sz="1700" kern="1200" dirty="0" smtClean="0"/>
            <a:t> 的 </a:t>
          </a:r>
          <a:r>
            <a:rPr kumimoji="1" lang="en-US" altLang="zh-CN" sz="1700" kern="1200" dirty="0" smtClean="0"/>
            <a:t>Future-Listener</a:t>
          </a:r>
          <a:r>
            <a:rPr kumimoji="1" lang="zh-CN" altLang="en-US" sz="1700" kern="1200" dirty="0" smtClean="0"/>
            <a:t> 回调机制。</a:t>
          </a:r>
          <a:endParaRPr lang="zh-CN" altLang="en-US" sz="1700" kern="1200" dirty="0"/>
        </a:p>
      </dsp:txBody>
      <dsp:txXfrm>
        <a:off x="2488153" y="2646056"/>
        <a:ext cx="8046766" cy="7955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56887-7537-524E-B785-87DF0F05231B}">
      <dsp:nvSpPr>
        <dsp:cNvPr id="0" name=""/>
        <dsp:cNvSpPr/>
      </dsp:nvSpPr>
      <dsp:spPr>
        <a:xfrm>
          <a:off x="0" y="0"/>
          <a:ext cx="3417599" cy="7488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kumimoji="1" lang="en-US" altLang="zh-CN" sz="1400" b="1" kern="1200" dirty="0" smtClean="0">
              <a:latin typeface="Microsoft YaHei" charset="-122"/>
              <a:ea typeface="Microsoft YaHei" charset="-122"/>
              <a:cs typeface="Microsoft YaHei" charset="-122"/>
            </a:rPr>
            <a:t>One</a:t>
          </a:r>
          <a:r>
            <a:rPr kumimoji="1" lang="zh-CN" altLang="en-US" sz="1400" b="1" kern="1200" dirty="0" smtClean="0">
              <a:latin typeface="Microsoft YaHei" charset="-122"/>
              <a:ea typeface="Microsoft YaHei" charset="-122"/>
              <a:cs typeface="Microsoft YaHei" charset="-122"/>
            </a:rPr>
            <a:t> </a:t>
          </a:r>
          <a:r>
            <a:rPr kumimoji="1" lang="en-US" altLang="zh-CN" sz="1400" b="1" kern="1200" dirty="0" smtClean="0">
              <a:latin typeface="Microsoft YaHei" charset="-122"/>
              <a:ea typeface="Microsoft YaHei" charset="-122"/>
              <a:cs typeface="Microsoft YaHei" charset="-122"/>
            </a:rPr>
            <a:t>way</a:t>
          </a:r>
          <a:r>
            <a:rPr kumimoji="1" lang="zh-CN" altLang="en-US" sz="1400" b="1" kern="1200" dirty="0" smtClean="0">
              <a:latin typeface="Microsoft YaHei" charset="-122"/>
              <a:ea typeface="Microsoft YaHei" charset="-122"/>
              <a:cs typeface="Microsoft YaHei" charset="-122"/>
            </a:rPr>
            <a:t> 方式</a:t>
          </a:r>
          <a:endParaRPr lang="zh-CN" altLang="en-US" sz="1400" kern="1200" dirty="0">
            <a:latin typeface="Microsoft YaHei" charset="-122"/>
            <a:ea typeface="Microsoft YaHei" charset="-122"/>
            <a:cs typeface="Microsoft YaHei" charset="-122"/>
          </a:endParaRPr>
        </a:p>
      </dsp:txBody>
      <dsp:txXfrm>
        <a:off x="0" y="0"/>
        <a:ext cx="3417599" cy="748800"/>
      </dsp:txXfrm>
    </dsp:sp>
    <dsp:sp modelId="{6E887CCB-7083-DE41-92D6-3DBA2F4077BA}">
      <dsp:nvSpPr>
        <dsp:cNvPr id="0" name=""/>
        <dsp:cNvSpPr/>
      </dsp:nvSpPr>
      <dsp:spPr>
        <a:xfrm>
          <a:off x="0" y="760660"/>
          <a:ext cx="3417599" cy="114192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1" lang="zh-CN" altLang="en-US" sz="1400" kern="1200" dirty="0" smtClean="0">
              <a:latin typeface="Microsoft YaHei" charset="-122"/>
              <a:ea typeface="Microsoft YaHei" charset="-122"/>
              <a:cs typeface="Microsoft YaHei" charset="-122"/>
            </a:rPr>
            <a:t>只有请求，没有应答。例如消息通知。</a:t>
          </a:r>
          <a:endParaRPr lang="zh-CN" altLang="en-US" sz="1400" kern="1200" dirty="0">
            <a:latin typeface="Microsoft YaHei" charset="-122"/>
            <a:ea typeface="Microsoft YaHei" charset="-122"/>
            <a:cs typeface="Microsoft YaHei" charset="-122"/>
          </a:endParaRPr>
        </a:p>
      </dsp:txBody>
      <dsp:txXfrm>
        <a:off x="0" y="760660"/>
        <a:ext cx="3417599" cy="1141920"/>
      </dsp:txXfrm>
    </dsp:sp>
    <dsp:sp modelId="{5DE69D8E-CE53-DE43-97CA-D49AD1248844}">
      <dsp:nvSpPr>
        <dsp:cNvPr id="0" name=""/>
        <dsp:cNvSpPr/>
      </dsp:nvSpPr>
      <dsp:spPr>
        <a:xfrm>
          <a:off x="3926055" y="0"/>
          <a:ext cx="3417599" cy="748800"/>
        </a:xfrm>
        <a:prstGeom prst="rect">
          <a:avLst/>
        </a:prstGeom>
        <a:gradFill rotWithShape="0">
          <a:gsLst>
            <a:gs pos="0">
              <a:schemeClr val="accent4">
                <a:hueOff val="-3246595"/>
                <a:satOff val="-2889"/>
                <a:lumOff val="4706"/>
                <a:alphaOff val="0"/>
                <a:satMod val="103000"/>
                <a:lumMod val="102000"/>
                <a:tint val="94000"/>
              </a:schemeClr>
            </a:gs>
            <a:gs pos="50000">
              <a:schemeClr val="accent4">
                <a:hueOff val="-3246595"/>
                <a:satOff val="-2889"/>
                <a:lumOff val="4706"/>
                <a:alphaOff val="0"/>
                <a:satMod val="110000"/>
                <a:lumMod val="100000"/>
                <a:shade val="100000"/>
              </a:schemeClr>
            </a:gs>
            <a:gs pos="100000">
              <a:schemeClr val="accent4">
                <a:hueOff val="-3246595"/>
                <a:satOff val="-2889"/>
                <a:lumOff val="4706"/>
                <a:alphaOff val="0"/>
                <a:lumMod val="99000"/>
                <a:satMod val="120000"/>
                <a:shade val="78000"/>
              </a:schemeClr>
            </a:gs>
          </a:gsLst>
          <a:lin ang="5400000" scaled="0"/>
        </a:gradFill>
        <a:ln w="6350" cap="flat" cmpd="sng" algn="ctr">
          <a:solidFill>
            <a:schemeClr val="accent4">
              <a:hueOff val="-3246595"/>
              <a:satOff val="-2889"/>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kumimoji="1" lang="zh-CN" altLang="en-US" sz="1400" b="1" kern="1200" dirty="0" smtClean="0">
              <a:latin typeface="Microsoft YaHei" charset="-122"/>
              <a:ea typeface="Microsoft YaHei" charset="-122"/>
              <a:cs typeface="Microsoft YaHei" charset="-122"/>
            </a:rPr>
            <a:t>请求</a:t>
          </a:r>
          <a:r>
            <a:rPr kumimoji="1" lang="en-US" altLang="zh-CN" sz="1400" b="1" kern="1200" dirty="0" smtClean="0">
              <a:latin typeface="Microsoft YaHei" charset="-122"/>
              <a:ea typeface="Microsoft YaHei" charset="-122"/>
              <a:cs typeface="Microsoft YaHei" charset="-122"/>
            </a:rPr>
            <a:t>-</a:t>
          </a:r>
          <a:r>
            <a:rPr kumimoji="1" lang="zh-CN" altLang="en-US" sz="1400" b="1" kern="1200" dirty="0" smtClean="0">
              <a:latin typeface="Microsoft YaHei" charset="-122"/>
              <a:ea typeface="Microsoft YaHei" charset="-122"/>
              <a:cs typeface="Microsoft YaHei" charset="-122"/>
            </a:rPr>
            <a:t>响应方式</a:t>
          </a:r>
          <a:endParaRPr lang="zh-CN" altLang="en-US" sz="1400" kern="1200" dirty="0">
            <a:latin typeface="Microsoft YaHei" charset="-122"/>
            <a:ea typeface="Microsoft YaHei" charset="-122"/>
            <a:cs typeface="Microsoft YaHei" charset="-122"/>
          </a:endParaRPr>
        </a:p>
      </dsp:txBody>
      <dsp:txXfrm>
        <a:off x="3926055" y="0"/>
        <a:ext cx="3417599" cy="748800"/>
      </dsp:txXfrm>
    </dsp:sp>
    <dsp:sp modelId="{38DB72A3-7B35-BE41-8EC7-C6926E53B756}">
      <dsp:nvSpPr>
        <dsp:cNvPr id="0" name=""/>
        <dsp:cNvSpPr/>
      </dsp:nvSpPr>
      <dsp:spPr>
        <a:xfrm>
          <a:off x="3912829" y="762692"/>
          <a:ext cx="3417599" cy="1141920"/>
        </a:xfrm>
        <a:prstGeom prst="rect">
          <a:avLst/>
        </a:prstGeom>
        <a:solidFill>
          <a:schemeClr val="accent4">
            <a:tint val="40000"/>
            <a:alpha val="90000"/>
            <a:hueOff val="-3196231"/>
            <a:satOff val="579"/>
            <a:lumOff val="709"/>
            <a:alphaOff val="0"/>
          </a:schemeClr>
        </a:solidFill>
        <a:ln w="6350" cap="flat" cmpd="sng" algn="ctr">
          <a:solidFill>
            <a:schemeClr val="accent4">
              <a:tint val="40000"/>
              <a:alpha val="90000"/>
              <a:hueOff val="-3196231"/>
              <a:satOff val="579"/>
              <a:lumOff val="7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1" lang="zh-CN" altLang="en-US" sz="1400" kern="1200" dirty="0" smtClean="0">
              <a:latin typeface="Microsoft YaHei" charset="-122"/>
              <a:ea typeface="Microsoft YaHei" charset="-122"/>
              <a:cs typeface="Microsoft YaHei" charset="-122"/>
            </a:rPr>
            <a:t>一请求一响应这种方式比较常用。</a:t>
          </a:r>
          <a:endParaRPr lang="zh-CN" altLang="en-US" sz="1400" kern="1200" dirty="0">
            <a:latin typeface="Microsoft YaHei" charset="-122"/>
            <a:ea typeface="Microsoft YaHei" charset="-122"/>
            <a:cs typeface="Microsoft YaHei" charset="-122"/>
          </a:endParaRPr>
        </a:p>
      </dsp:txBody>
      <dsp:txXfrm>
        <a:off x="3912829" y="762692"/>
        <a:ext cx="3417599" cy="1141920"/>
      </dsp:txXfrm>
    </dsp:sp>
    <dsp:sp modelId="{B7AF311C-0857-1140-B016-13D3E39F5BAF}">
      <dsp:nvSpPr>
        <dsp:cNvPr id="0" name=""/>
        <dsp:cNvSpPr/>
      </dsp:nvSpPr>
      <dsp:spPr>
        <a:xfrm>
          <a:off x="7795632" y="33785"/>
          <a:ext cx="3417599" cy="748800"/>
        </a:xfrm>
        <a:prstGeom prst="rect">
          <a:avLst/>
        </a:prstGeom>
        <a:gradFill rotWithShape="0">
          <a:gsLst>
            <a:gs pos="0">
              <a:schemeClr val="accent4">
                <a:hueOff val="-6493189"/>
                <a:satOff val="-5778"/>
                <a:lumOff val="9413"/>
                <a:alphaOff val="0"/>
                <a:satMod val="103000"/>
                <a:lumMod val="102000"/>
                <a:tint val="94000"/>
              </a:schemeClr>
            </a:gs>
            <a:gs pos="50000">
              <a:schemeClr val="accent4">
                <a:hueOff val="-6493189"/>
                <a:satOff val="-5778"/>
                <a:lumOff val="9413"/>
                <a:alphaOff val="0"/>
                <a:satMod val="110000"/>
                <a:lumMod val="100000"/>
                <a:shade val="100000"/>
              </a:schemeClr>
            </a:gs>
            <a:gs pos="100000">
              <a:schemeClr val="accent4">
                <a:hueOff val="-6493189"/>
                <a:satOff val="-5778"/>
                <a:lumOff val="9413"/>
                <a:alphaOff val="0"/>
                <a:lumMod val="99000"/>
                <a:satMod val="120000"/>
                <a:shade val="78000"/>
              </a:schemeClr>
            </a:gs>
          </a:gsLst>
          <a:lin ang="5400000" scaled="0"/>
        </a:gradFill>
        <a:ln w="6350" cap="flat" cmpd="sng" algn="ctr">
          <a:solidFill>
            <a:schemeClr val="accent4">
              <a:hueOff val="-6493189"/>
              <a:satOff val="-5778"/>
              <a:lumOff val="94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kumimoji="1" lang="zh-CN" altLang="en-US" sz="1400" b="1" kern="1200" dirty="0" smtClean="0">
              <a:latin typeface="Microsoft YaHei" charset="-122"/>
              <a:ea typeface="Microsoft YaHei" charset="-122"/>
              <a:cs typeface="Microsoft YaHei" charset="-122"/>
            </a:rPr>
            <a:t>请求</a:t>
          </a:r>
          <a:r>
            <a:rPr kumimoji="1" lang="en-US" altLang="zh-CN" sz="1400" b="1" kern="1200" dirty="0" smtClean="0">
              <a:latin typeface="Microsoft YaHei" charset="-122"/>
              <a:ea typeface="Microsoft YaHei" charset="-122"/>
              <a:cs typeface="Microsoft YaHei" charset="-122"/>
            </a:rPr>
            <a:t>-</a:t>
          </a:r>
          <a:r>
            <a:rPr kumimoji="1" lang="zh-CN" altLang="en-US" sz="1400" b="1" kern="1200" dirty="0" smtClean="0">
              <a:latin typeface="Microsoft YaHei" charset="-122"/>
              <a:ea typeface="Microsoft YaHei" charset="-122"/>
              <a:cs typeface="Microsoft YaHei" charset="-122"/>
            </a:rPr>
            <a:t>响应</a:t>
          </a:r>
          <a:r>
            <a:rPr kumimoji="1" lang="en-US" altLang="zh-CN" sz="1400" b="1" kern="1200" dirty="0" smtClean="0">
              <a:latin typeface="Microsoft YaHei" charset="-122"/>
              <a:ea typeface="Microsoft YaHei" charset="-122"/>
              <a:cs typeface="Microsoft YaHei" charset="-122"/>
            </a:rPr>
            <a:t>-</a:t>
          </a:r>
          <a:r>
            <a:rPr kumimoji="1" lang="zh-CN" altLang="en-US" sz="1400" b="1" kern="1200" dirty="0" smtClean="0">
              <a:latin typeface="Microsoft YaHei" charset="-122"/>
              <a:ea typeface="Microsoft YaHei" charset="-122"/>
              <a:cs typeface="Microsoft YaHei" charset="-122"/>
            </a:rPr>
            <a:t>异步通知方式</a:t>
          </a:r>
          <a:endParaRPr lang="zh-CN" altLang="en-US" sz="1400" kern="1200" dirty="0">
            <a:latin typeface="Microsoft YaHei" charset="-122"/>
            <a:ea typeface="Microsoft YaHei" charset="-122"/>
            <a:cs typeface="Microsoft YaHei" charset="-122"/>
          </a:endParaRPr>
        </a:p>
      </dsp:txBody>
      <dsp:txXfrm>
        <a:off x="7795632" y="33785"/>
        <a:ext cx="3417599" cy="748800"/>
      </dsp:txXfrm>
    </dsp:sp>
    <dsp:sp modelId="{2C74D87A-BFBE-B248-80D0-5FF8F6DBFFB2}">
      <dsp:nvSpPr>
        <dsp:cNvPr id="0" name=""/>
        <dsp:cNvSpPr/>
      </dsp:nvSpPr>
      <dsp:spPr>
        <a:xfrm>
          <a:off x="7795632" y="782585"/>
          <a:ext cx="3417599" cy="1141920"/>
        </a:xfrm>
        <a:prstGeom prst="rect">
          <a:avLst/>
        </a:prstGeom>
        <a:solidFill>
          <a:schemeClr val="accent4">
            <a:tint val="40000"/>
            <a:alpha val="90000"/>
            <a:hueOff val="-6392462"/>
            <a:satOff val="1158"/>
            <a:lumOff val="1419"/>
            <a:alphaOff val="0"/>
          </a:schemeClr>
        </a:solidFill>
        <a:ln w="6350" cap="flat" cmpd="sng" algn="ctr">
          <a:solidFill>
            <a:schemeClr val="accent4">
              <a:tint val="40000"/>
              <a:alpha val="90000"/>
              <a:hueOff val="-6392462"/>
              <a:satOff val="1158"/>
              <a:lumOff val="141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kumimoji="1" lang="zh-CN" altLang="en-US" sz="1200" kern="1200" dirty="0" smtClean="0">
              <a:latin typeface="Microsoft YaHei" charset="-122"/>
              <a:ea typeface="Microsoft YaHei" charset="-122"/>
              <a:cs typeface="Microsoft YaHei" charset="-122"/>
            </a:rPr>
            <a:t>客户端发送请求之后，服务端接收到就立即返回应答，类似 </a:t>
          </a:r>
          <a:r>
            <a:rPr kumimoji="1" lang="en-US" altLang="zh-CN" sz="1200" kern="1200" dirty="0" smtClean="0">
              <a:latin typeface="Microsoft YaHei" charset="-122"/>
              <a:ea typeface="Microsoft YaHei" charset="-122"/>
              <a:cs typeface="Microsoft YaHei" charset="-122"/>
            </a:rPr>
            <a:t>TCP</a:t>
          </a:r>
          <a:r>
            <a:rPr kumimoji="1" lang="zh-CN" altLang="en-US" sz="1200" kern="1200" dirty="0" smtClean="0">
              <a:latin typeface="Microsoft YaHei" charset="-122"/>
              <a:ea typeface="Microsoft YaHei" charset="-122"/>
              <a:cs typeface="Microsoft YaHei" charset="-122"/>
            </a:rPr>
            <a:t> 的 </a:t>
          </a:r>
          <a:r>
            <a:rPr kumimoji="1" lang="en-US" altLang="zh-CN" sz="1200" kern="1200" dirty="0" smtClean="0">
              <a:latin typeface="Microsoft YaHei" charset="-122"/>
              <a:ea typeface="Microsoft YaHei" charset="-122"/>
              <a:cs typeface="Microsoft YaHei" charset="-122"/>
            </a:rPr>
            <a:t>ACK</a:t>
          </a:r>
          <a:r>
            <a:rPr kumimoji="1" lang="zh-CN" altLang="en-US" sz="1200" kern="1200" dirty="0" smtClean="0">
              <a:latin typeface="Microsoft YaHei" charset="-122"/>
              <a:ea typeface="Microsoft YaHei" charset="-122"/>
              <a:cs typeface="Microsoft YaHei" charset="-122"/>
            </a:rPr>
            <a:t>。业务接口层面的响应通过异步通知的方式告知请求方。例如电商类的支付接口，充值缴费接口等。</a:t>
          </a:r>
          <a:endParaRPr lang="zh-CN" altLang="en-US" sz="1200" kern="1200" dirty="0">
            <a:latin typeface="Microsoft YaHei" charset="-122"/>
            <a:ea typeface="Microsoft YaHei" charset="-122"/>
            <a:cs typeface="Microsoft YaHei" charset="-122"/>
          </a:endParaRPr>
        </a:p>
      </dsp:txBody>
      <dsp:txXfrm>
        <a:off x="7795632" y="782585"/>
        <a:ext cx="3417599" cy="1141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56A8C-282F-5946-933B-4995F5BF50A2}">
      <dsp:nvSpPr>
        <dsp:cNvPr id="0" name=""/>
        <dsp:cNvSpPr/>
      </dsp:nvSpPr>
      <dsp:spPr>
        <a:xfrm>
          <a:off x="3189" y="57326"/>
          <a:ext cx="1694446" cy="3456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通用性</a:t>
          </a:r>
          <a:endParaRPr lang="zh-CN" altLang="en-US" sz="1400" kern="1200" dirty="0"/>
        </a:p>
      </dsp:txBody>
      <dsp:txXfrm>
        <a:off x="3189" y="57326"/>
        <a:ext cx="1694446" cy="345600"/>
      </dsp:txXfrm>
    </dsp:sp>
    <dsp:sp modelId="{D7700603-65AD-5343-89CC-D96873BB1DCA}">
      <dsp:nvSpPr>
        <dsp:cNvPr id="0" name=""/>
        <dsp:cNvSpPr/>
      </dsp:nvSpPr>
      <dsp:spPr>
        <a:xfrm>
          <a:off x="3189" y="402926"/>
          <a:ext cx="1694446" cy="321988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smtClean="0">
              <a:latin typeface="Microsoft YaHei" charset="-122"/>
              <a:ea typeface="Microsoft YaHei" charset="-122"/>
              <a:cs typeface="Microsoft YaHei" charset="-122"/>
            </a:rPr>
            <a:t>技术层面，序列化协议是否支持跨平台、跨语言。</a:t>
          </a:r>
          <a:endParaRPr lang="zh-CN" altLang="en-US" sz="1200" kern="1200"/>
        </a:p>
        <a:p>
          <a:pPr marL="114300" lvl="1" indent="-114300" algn="l" defTabSz="533400">
            <a:lnSpc>
              <a:spcPct val="90000"/>
            </a:lnSpc>
            <a:spcBef>
              <a:spcPct val="0"/>
            </a:spcBef>
            <a:spcAft>
              <a:spcPct val="15000"/>
            </a:spcAft>
            <a:buChar char="•"/>
          </a:pPr>
          <a:r>
            <a:rPr lang="zh-CN" altLang="en-US" sz="1200" kern="1200" smtClean="0">
              <a:latin typeface="Microsoft YaHei" charset="-122"/>
              <a:ea typeface="Microsoft YaHei" charset="-122"/>
              <a:cs typeface="Microsoft YaHei" charset="-122"/>
            </a:rPr>
            <a:t>流行程度，序列化和反序列化需要多方参与，很少人使用的协议往往意味着昂贵的学习成本；另一方面，流行度低的协议，往往缺乏稳定而成熟的跨语言、跨平台的公共包。</a:t>
          </a:r>
          <a:endParaRPr lang="zh-CN" altLang="en-US" sz="1200" kern="1200" dirty="0">
            <a:latin typeface="Microsoft YaHei" charset="-122"/>
            <a:ea typeface="Microsoft YaHei" charset="-122"/>
            <a:cs typeface="Microsoft YaHei" charset="-122"/>
          </a:endParaRPr>
        </a:p>
      </dsp:txBody>
      <dsp:txXfrm>
        <a:off x="3189" y="402926"/>
        <a:ext cx="1694446" cy="3219885"/>
      </dsp:txXfrm>
    </dsp:sp>
    <dsp:sp modelId="{D208AD9B-4B00-0D4F-922B-48947C83E563}">
      <dsp:nvSpPr>
        <dsp:cNvPr id="0" name=""/>
        <dsp:cNvSpPr/>
      </dsp:nvSpPr>
      <dsp:spPr>
        <a:xfrm>
          <a:off x="1934857" y="57326"/>
          <a:ext cx="1694446" cy="3456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强健性</a:t>
          </a:r>
          <a:r>
            <a:rPr lang="en-US" altLang="zh-CN" sz="1400" kern="1200" dirty="0" smtClean="0"/>
            <a:t>/</a:t>
          </a:r>
          <a:r>
            <a:rPr lang="zh-CN" altLang="en-US" sz="1400" kern="1200" dirty="0" smtClean="0"/>
            <a:t>鲁棒性</a:t>
          </a:r>
          <a:endParaRPr lang="zh-CN" altLang="en-US" sz="1400" kern="1200" dirty="0"/>
        </a:p>
      </dsp:txBody>
      <dsp:txXfrm>
        <a:off x="1934857" y="57326"/>
        <a:ext cx="1694446" cy="345600"/>
      </dsp:txXfrm>
    </dsp:sp>
    <dsp:sp modelId="{C7AAC7B9-7AA6-9C4A-AB95-F0197071B56F}">
      <dsp:nvSpPr>
        <dsp:cNvPr id="0" name=""/>
        <dsp:cNvSpPr/>
      </dsp:nvSpPr>
      <dsp:spPr>
        <a:xfrm>
          <a:off x="1934857" y="402926"/>
          <a:ext cx="1694446" cy="3219885"/>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Microsoft YaHei" charset="-122"/>
              <a:ea typeface="Microsoft YaHei" charset="-122"/>
              <a:cs typeface="Microsoft YaHei" charset="-122"/>
            </a:rPr>
            <a:t>以下两个方面的原因会导致协议不够强健。</a:t>
          </a:r>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smtClean="0">
              <a:latin typeface="Microsoft YaHei" charset="-122"/>
              <a:ea typeface="Microsoft YaHei" charset="-122"/>
              <a:cs typeface="Microsoft YaHei" charset="-122"/>
            </a:rPr>
            <a:t>1.</a:t>
          </a:r>
          <a:r>
            <a:rPr lang="zh-CN" altLang="en-US" sz="1200" kern="1200" dirty="0" smtClean="0">
              <a:latin typeface="Microsoft YaHei" charset="-122"/>
              <a:ea typeface="Microsoft YaHei" charset="-122"/>
              <a:cs typeface="Microsoft YaHei" charset="-122"/>
            </a:rPr>
            <a:t> 成熟度不够，缺乏大量且全面的测试。</a:t>
          </a:r>
          <a:endParaRPr lang="en-US" altLang="zh-CN" sz="1200" kern="1200" dirty="0" smtClean="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en-US" altLang="zh-CN" sz="1200" kern="1200" dirty="0" smtClean="0">
              <a:latin typeface="Microsoft YaHei" charset="-122"/>
              <a:ea typeface="Microsoft YaHei" charset="-122"/>
              <a:cs typeface="Microsoft YaHei" charset="-122"/>
            </a:rPr>
            <a:t>2.</a:t>
          </a:r>
          <a:r>
            <a:rPr lang="zh-CN" altLang="en-US" sz="1200" kern="1200" dirty="0" smtClean="0">
              <a:latin typeface="Microsoft YaHei" charset="-122"/>
              <a:ea typeface="Microsoft YaHei" charset="-122"/>
              <a:cs typeface="Microsoft YaHei" charset="-122"/>
            </a:rPr>
            <a:t> 语言 </a:t>
          </a:r>
          <a:r>
            <a:rPr lang="en-US" altLang="zh-CN" sz="1200" kern="1200" dirty="0" smtClean="0">
              <a:latin typeface="Microsoft YaHei" charset="-122"/>
              <a:ea typeface="Microsoft YaHei" charset="-122"/>
              <a:cs typeface="Microsoft YaHei" charset="-122"/>
            </a:rPr>
            <a:t>/ </a:t>
          </a:r>
          <a:r>
            <a:rPr lang="zh-CN" altLang="en-US" sz="1200" kern="1200" dirty="0" smtClean="0">
              <a:latin typeface="Microsoft YaHei" charset="-122"/>
              <a:ea typeface="Microsoft YaHei" charset="-122"/>
              <a:cs typeface="Microsoft YaHei" charset="-122"/>
            </a:rPr>
            <a:t>平台的不公平性，当序列化协议制定者为某种语言或平台提供更多支持的时候，对于使用者而言，协议的健壮性就被牺牲了。</a:t>
          </a:r>
          <a:endParaRPr kumimoji="1" lang="zh-CN" altLang="en-US" sz="1200" kern="1200" dirty="0">
            <a:latin typeface="Microsoft YaHei" charset="-122"/>
            <a:ea typeface="Microsoft YaHei" charset="-122"/>
            <a:cs typeface="Microsoft YaHei" charset="-122"/>
          </a:endParaRPr>
        </a:p>
      </dsp:txBody>
      <dsp:txXfrm>
        <a:off x="1934857" y="402926"/>
        <a:ext cx="1694446" cy="3219885"/>
      </dsp:txXfrm>
    </dsp:sp>
    <dsp:sp modelId="{5FBDFA61-7870-404B-A0DE-CB160D6D4C37}">
      <dsp:nvSpPr>
        <dsp:cNvPr id="0" name=""/>
        <dsp:cNvSpPr/>
      </dsp:nvSpPr>
      <dsp:spPr>
        <a:xfrm>
          <a:off x="3866526" y="57326"/>
          <a:ext cx="1694446" cy="3456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可调实性</a:t>
          </a:r>
          <a:r>
            <a:rPr lang="en-US" altLang="zh-CN" sz="1400" kern="1200" dirty="0" smtClean="0"/>
            <a:t>/</a:t>
          </a:r>
          <a:r>
            <a:rPr lang="zh-CN" altLang="en-US" sz="1400" kern="1200" dirty="0" smtClean="0"/>
            <a:t>可读性</a:t>
          </a:r>
          <a:endParaRPr lang="zh-CN" altLang="en-US" sz="1400" kern="1200" dirty="0"/>
        </a:p>
      </dsp:txBody>
      <dsp:txXfrm>
        <a:off x="3866526" y="57326"/>
        <a:ext cx="1694446" cy="345600"/>
      </dsp:txXfrm>
    </dsp:sp>
    <dsp:sp modelId="{6786F817-AFD3-BF41-A6DF-C02668772F6F}">
      <dsp:nvSpPr>
        <dsp:cNvPr id="0" name=""/>
        <dsp:cNvSpPr/>
      </dsp:nvSpPr>
      <dsp:spPr>
        <a:xfrm>
          <a:off x="3866526" y="402926"/>
          <a:ext cx="1694446" cy="3219885"/>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smtClean="0">
              <a:latin typeface="Microsoft YaHei" charset="-122"/>
              <a:ea typeface="Microsoft YaHei" charset="-122"/>
              <a:cs typeface="Microsoft YaHei" charset="-122"/>
            </a:rPr>
            <a:t>序列化和反序列化的数据正确性和业务正确性的调试一般都需要很长时间，良好的调试机制会大大提高开发的效率。</a:t>
          </a:r>
          <a:endParaRPr lang="zh-CN" altLang="en-US" sz="1200" kern="1200"/>
        </a:p>
        <a:p>
          <a:pPr marL="114300" lvl="1" indent="-114300" algn="l" defTabSz="533400">
            <a:lnSpc>
              <a:spcPct val="90000"/>
            </a:lnSpc>
            <a:spcBef>
              <a:spcPct val="0"/>
            </a:spcBef>
            <a:spcAft>
              <a:spcPct val="15000"/>
            </a:spcAft>
            <a:buChar char="•"/>
          </a:pPr>
          <a:r>
            <a:rPr kumimoji="1" lang="zh-CN" altLang="en-US" sz="1200" kern="1200" smtClean="0">
              <a:latin typeface="Microsoft YaHei" charset="-122"/>
              <a:ea typeface="Microsoft YaHei" charset="-122"/>
              <a:cs typeface="Microsoft YaHei" charset="-122"/>
            </a:rPr>
            <a:t>例如 </a:t>
          </a:r>
          <a:r>
            <a:rPr kumimoji="1" lang="en-US" altLang="zh-CN" sz="1200" kern="1200" smtClean="0">
              <a:latin typeface="Microsoft YaHei" charset="-122"/>
              <a:ea typeface="Microsoft YaHei" charset="-122"/>
              <a:cs typeface="Microsoft YaHei" charset="-122"/>
            </a:rPr>
            <a:t>XML</a:t>
          </a:r>
          <a:r>
            <a:rPr kumimoji="1" lang="zh-CN" altLang="en-US" sz="1200" kern="1200" smtClean="0">
              <a:latin typeface="Microsoft YaHei" charset="-122"/>
              <a:ea typeface="Microsoft YaHei" charset="-122"/>
              <a:cs typeface="Microsoft YaHei" charset="-122"/>
            </a:rPr>
            <a:t> 和 </a:t>
          </a:r>
          <a:r>
            <a:rPr kumimoji="1" lang="en-US" altLang="zh-CN" sz="1200" kern="1200" smtClean="0">
              <a:latin typeface="Microsoft YaHei" charset="-122"/>
              <a:ea typeface="Microsoft YaHei" charset="-122"/>
              <a:cs typeface="Microsoft YaHei" charset="-122"/>
            </a:rPr>
            <a:t>JSON</a:t>
          </a:r>
          <a:r>
            <a:rPr kumimoji="1" lang="zh-CN" altLang="en-US" sz="1200" kern="1200" smtClean="0">
              <a:latin typeface="Microsoft YaHei" charset="-122"/>
              <a:ea typeface="Microsoft YaHei" charset="-122"/>
              <a:cs typeface="Microsoft YaHei" charset="-122"/>
            </a:rPr>
            <a:t> 就具有人眼可读的优点。</a:t>
          </a:r>
          <a:endParaRPr kumimoji="1" lang="zh-CN" altLang="en-US" sz="1200" kern="1200" dirty="0">
            <a:latin typeface="Microsoft YaHei" charset="-122"/>
            <a:ea typeface="Microsoft YaHei" charset="-122"/>
            <a:cs typeface="Microsoft YaHei" charset="-122"/>
          </a:endParaRPr>
        </a:p>
      </dsp:txBody>
      <dsp:txXfrm>
        <a:off x="3866526" y="402926"/>
        <a:ext cx="1694446" cy="3219885"/>
      </dsp:txXfrm>
    </dsp:sp>
    <dsp:sp modelId="{E639D6D3-9870-3940-974C-4CC62CE9B32C}">
      <dsp:nvSpPr>
        <dsp:cNvPr id="0" name=""/>
        <dsp:cNvSpPr/>
      </dsp:nvSpPr>
      <dsp:spPr>
        <a:xfrm>
          <a:off x="5798194" y="57326"/>
          <a:ext cx="1694446" cy="34560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性能</a:t>
          </a:r>
          <a:endParaRPr lang="zh-CN" altLang="en-US" sz="1400" kern="1200" dirty="0"/>
        </a:p>
      </dsp:txBody>
      <dsp:txXfrm>
        <a:off x="5798194" y="57326"/>
        <a:ext cx="1694446" cy="345600"/>
      </dsp:txXfrm>
    </dsp:sp>
    <dsp:sp modelId="{81302644-371F-8B4C-B2A6-6D4684D89824}">
      <dsp:nvSpPr>
        <dsp:cNvPr id="0" name=""/>
        <dsp:cNvSpPr/>
      </dsp:nvSpPr>
      <dsp:spPr>
        <a:xfrm>
          <a:off x="5798194" y="427333"/>
          <a:ext cx="1694446" cy="321988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时间复杂度，复杂的序列化协议会导致较长的解析时间</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空间复杂度，</a:t>
          </a:r>
          <a:r>
            <a:rPr lang="zh-CN" altLang="en-US" sz="1200" b="0" i="0" kern="1200" dirty="0" smtClean="0"/>
            <a:t>序列化需要在原有的数据上加上描述字段，为反序列化解析之用。如果序列化过程引入的额外开销过高，可能会导致过大的网络，磁盘等各方面的压力。</a:t>
          </a:r>
          <a:endParaRPr lang="zh-CN" altLang="en-US" sz="1200" kern="1200" dirty="0"/>
        </a:p>
      </dsp:txBody>
      <dsp:txXfrm>
        <a:off x="5798194" y="427333"/>
        <a:ext cx="1694446" cy="3219885"/>
      </dsp:txXfrm>
    </dsp:sp>
    <dsp:sp modelId="{FC07E7A8-EF14-B547-9D7C-C984F7CF733E}">
      <dsp:nvSpPr>
        <dsp:cNvPr id="0" name=""/>
        <dsp:cNvSpPr/>
      </dsp:nvSpPr>
      <dsp:spPr>
        <a:xfrm>
          <a:off x="7729863" y="57326"/>
          <a:ext cx="1694446" cy="3456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可扩展性</a:t>
          </a:r>
          <a:r>
            <a:rPr lang="en-US" altLang="zh-CN" sz="1400" kern="1200" dirty="0" smtClean="0"/>
            <a:t>/</a:t>
          </a:r>
          <a:r>
            <a:rPr lang="zh-CN" altLang="en-US" sz="1400" kern="1200" dirty="0" smtClean="0"/>
            <a:t>兼容性</a:t>
          </a:r>
          <a:endParaRPr lang="zh-CN" altLang="en-US" sz="1400" kern="1200" dirty="0"/>
        </a:p>
      </dsp:txBody>
      <dsp:txXfrm>
        <a:off x="7729863" y="57326"/>
        <a:ext cx="1694446" cy="345600"/>
      </dsp:txXfrm>
    </dsp:sp>
    <dsp:sp modelId="{D8C9A909-A5E9-394B-B190-E827879402A6}">
      <dsp:nvSpPr>
        <dsp:cNvPr id="0" name=""/>
        <dsp:cNvSpPr/>
      </dsp:nvSpPr>
      <dsp:spPr>
        <a:xfrm>
          <a:off x="7729863" y="402926"/>
          <a:ext cx="1694446" cy="3219885"/>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b="0" i="0" kern="1200" smtClean="0"/>
            <a:t>移动互联时代，业务系统需求的更新周期变得更快，新的需求不断涌现，而老的系统还是需要继续维护。如果序列化协议具有良好的可扩展性，支持自动增加新的业务字段，而不影响老的服务，这将大大提供系统的灵活度。</a:t>
          </a:r>
          <a:endParaRPr lang="zh-CN" altLang="en-US" sz="1200" kern="1200"/>
        </a:p>
      </dsp:txBody>
      <dsp:txXfrm>
        <a:off x="7729863" y="402926"/>
        <a:ext cx="1694446" cy="3219885"/>
      </dsp:txXfrm>
    </dsp:sp>
    <dsp:sp modelId="{99E0CF48-B37B-9446-896C-B7316E1D9959}">
      <dsp:nvSpPr>
        <dsp:cNvPr id="0" name=""/>
        <dsp:cNvSpPr/>
      </dsp:nvSpPr>
      <dsp:spPr>
        <a:xfrm>
          <a:off x="9661531" y="57326"/>
          <a:ext cx="1694446" cy="3456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dirty="0" smtClean="0"/>
            <a:t>安全性</a:t>
          </a:r>
          <a:r>
            <a:rPr lang="en-US" altLang="zh-CN" sz="1400" kern="1200" dirty="0" smtClean="0"/>
            <a:t>/</a:t>
          </a:r>
          <a:r>
            <a:rPr lang="zh-CN" altLang="en-US" sz="1400" kern="1200" dirty="0" smtClean="0"/>
            <a:t>访问限制</a:t>
          </a:r>
          <a:endParaRPr lang="zh-CN" altLang="en-US" sz="1400" kern="1200" dirty="0"/>
        </a:p>
      </dsp:txBody>
      <dsp:txXfrm>
        <a:off x="9661531" y="57326"/>
        <a:ext cx="1694446" cy="345600"/>
      </dsp:txXfrm>
    </dsp:sp>
    <dsp:sp modelId="{486A8799-46EA-D741-8A36-EDD02BA957E2}">
      <dsp:nvSpPr>
        <dsp:cNvPr id="0" name=""/>
        <dsp:cNvSpPr/>
      </dsp:nvSpPr>
      <dsp:spPr>
        <a:xfrm>
          <a:off x="9661531" y="402926"/>
          <a:ext cx="1694446" cy="321988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b="0" i="0" kern="1200" dirty="0" smtClean="0"/>
            <a:t>安全性的考虑往往发生在跨局域网访问的场景。</a:t>
          </a:r>
          <a:endParaRPr lang="zh-CN" altLang="en-US" sz="1200" kern="1200" dirty="0"/>
        </a:p>
        <a:p>
          <a:pPr marL="114300" lvl="1" indent="-114300" algn="l" defTabSz="533400">
            <a:lnSpc>
              <a:spcPct val="90000"/>
            </a:lnSpc>
            <a:spcBef>
              <a:spcPct val="0"/>
            </a:spcBef>
            <a:spcAft>
              <a:spcPct val="15000"/>
            </a:spcAft>
            <a:buChar char="•"/>
          </a:pPr>
          <a:r>
            <a:rPr lang="zh-CN" altLang="en-US" sz="1200" b="0" i="0" kern="1200" dirty="0" smtClean="0"/>
            <a:t>如果使用的序列化协议没有兼容而成熟的 </a:t>
          </a:r>
          <a:r>
            <a:rPr lang="en-US" altLang="zh-CN" sz="1200" b="0" i="0" kern="1200" dirty="0" smtClean="0"/>
            <a:t>HTTP </a:t>
          </a:r>
          <a:r>
            <a:rPr lang="zh-CN" altLang="en-US" sz="1200" b="0" i="0" kern="1200" dirty="0" smtClean="0"/>
            <a:t>传输层框架支持，可能会导致以下三种结果之一：</a:t>
          </a:r>
          <a:endParaRPr lang="zh-CN" altLang="en-US" sz="1200" kern="1200" dirty="0"/>
        </a:p>
        <a:p>
          <a:pPr marL="114300" lvl="1" indent="-114300" algn="l" defTabSz="533400">
            <a:lnSpc>
              <a:spcPct val="90000"/>
            </a:lnSpc>
            <a:spcBef>
              <a:spcPct val="0"/>
            </a:spcBef>
            <a:spcAft>
              <a:spcPct val="15000"/>
            </a:spcAft>
            <a:buChar char="•"/>
          </a:pPr>
          <a:r>
            <a:rPr lang="en-US" altLang="zh-CN" sz="1200" b="0" i="0" kern="1200" dirty="0" smtClean="0"/>
            <a:t>1.</a:t>
          </a:r>
          <a:r>
            <a:rPr lang="zh-CN" altLang="en-US" sz="1200" b="0" i="0" kern="1200" dirty="0" smtClean="0"/>
            <a:t> 因为访问限制而降低服务可用性；</a:t>
          </a:r>
          <a:endParaRPr lang="zh-CN" altLang="en-US" sz="1200" kern="1200" dirty="0"/>
        </a:p>
        <a:p>
          <a:pPr marL="114300" lvl="1" indent="-114300" algn="l" defTabSz="533400">
            <a:lnSpc>
              <a:spcPct val="90000"/>
            </a:lnSpc>
            <a:spcBef>
              <a:spcPct val="0"/>
            </a:spcBef>
            <a:spcAft>
              <a:spcPct val="15000"/>
            </a:spcAft>
            <a:buChar char="•"/>
          </a:pPr>
          <a:r>
            <a:rPr lang="en-US" altLang="zh-CN" sz="1200" b="0" i="0" kern="1200" dirty="0" smtClean="0"/>
            <a:t>2.</a:t>
          </a:r>
          <a:r>
            <a:rPr lang="zh-CN" altLang="en-US" sz="1200" b="0" i="0" kern="1200" dirty="0" smtClean="0"/>
            <a:t> 被迫重新实现安全协议而导致实施成本大大提高；</a:t>
          </a:r>
          <a:endParaRPr lang="zh-CN" altLang="en-US" sz="1200" b="0" i="0" kern="1200" dirty="0"/>
        </a:p>
        <a:p>
          <a:pPr marL="114300" lvl="1" indent="-114300" algn="l" defTabSz="533400">
            <a:lnSpc>
              <a:spcPct val="90000"/>
            </a:lnSpc>
            <a:spcBef>
              <a:spcPct val="0"/>
            </a:spcBef>
            <a:spcAft>
              <a:spcPct val="15000"/>
            </a:spcAft>
            <a:buChar char="•"/>
          </a:pPr>
          <a:r>
            <a:rPr lang="en-US" altLang="zh-CN" sz="1200" b="0" i="0" kern="1200" dirty="0" smtClean="0"/>
            <a:t>3.</a:t>
          </a:r>
          <a:r>
            <a:rPr lang="zh-CN" altLang="en-US" sz="1200" b="0" i="0" kern="1200" dirty="0" smtClean="0"/>
            <a:t> 开放更多的防火墙端口和协议访问，而牺牲安全性。</a:t>
          </a:r>
          <a:endParaRPr lang="zh-CN" altLang="en-US" sz="1200" b="0" i="0" kern="1200" dirty="0"/>
        </a:p>
      </dsp:txBody>
      <dsp:txXfrm>
        <a:off x="9661531" y="402926"/>
        <a:ext cx="1694446" cy="32198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0B31C-6350-6A4A-B443-0F478560035E}">
      <dsp:nvSpPr>
        <dsp:cNvPr id="0" name=""/>
        <dsp:cNvSpPr/>
      </dsp:nvSpPr>
      <dsp:spPr>
        <a:xfrm>
          <a:off x="0" y="456805"/>
          <a:ext cx="3366254" cy="2019753"/>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IDL</a:t>
          </a:r>
          <a:r>
            <a:rPr lang="zh-CN" altLang="en-US" sz="1400" kern="1200" dirty="0" smtClean="0">
              <a:latin typeface="Microsoft YaHei" charset="-122"/>
              <a:ea typeface="Microsoft YaHei" charset="-122"/>
              <a:cs typeface="Microsoft YaHei" charset="-122"/>
            </a:rPr>
            <a:t>文件</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t>接口描述语言（</a:t>
          </a:r>
          <a:r>
            <a:rPr lang="en-US" altLang="zh-CN" sz="1400" b="0" i="0" kern="1200" dirty="0" smtClean="0"/>
            <a:t>IDL</a:t>
          </a:r>
          <a:r>
            <a:rPr lang="zh-CN" altLang="en-US" sz="1400" b="0" i="0" kern="1200" dirty="0" smtClean="0"/>
            <a:t>），通过一种中立的方式来描述接口，使得在不同平台上运行的对象和用不同语言编写的程序可以相互通信交流。</a:t>
          </a:r>
          <a:endParaRPr lang="zh-CN" altLang="en-US" sz="1400" kern="1200" dirty="0">
            <a:latin typeface="Microsoft YaHei" charset="-122"/>
            <a:ea typeface="Microsoft YaHei" charset="-122"/>
            <a:cs typeface="Microsoft YaHei" charset="-122"/>
          </a:endParaRPr>
        </a:p>
      </dsp:txBody>
      <dsp:txXfrm>
        <a:off x="0" y="456805"/>
        <a:ext cx="3366254" cy="2019753"/>
      </dsp:txXfrm>
    </dsp:sp>
    <dsp:sp modelId="{4934751A-0C70-304A-BBCA-6B4B1FFD0E56}">
      <dsp:nvSpPr>
        <dsp:cNvPr id="0" name=""/>
        <dsp:cNvSpPr/>
      </dsp:nvSpPr>
      <dsp:spPr>
        <a:xfrm>
          <a:off x="3702880" y="456805"/>
          <a:ext cx="3366254" cy="2019753"/>
        </a:xfrm>
        <a:prstGeom prst="rect">
          <a:avLst/>
        </a:prstGeom>
        <a:gradFill rotWithShape="0">
          <a:gsLst>
            <a:gs pos="0">
              <a:schemeClr val="accent2">
                <a:shade val="50000"/>
                <a:hueOff val="-49155"/>
                <a:satOff val="-7402"/>
                <a:lumOff val="19743"/>
                <a:alphaOff val="0"/>
                <a:satMod val="103000"/>
                <a:lumMod val="102000"/>
                <a:tint val="94000"/>
              </a:schemeClr>
            </a:gs>
            <a:gs pos="50000">
              <a:schemeClr val="accent2">
                <a:shade val="50000"/>
                <a:hueOff val="-49155"/>
                <a:satOff val="-7402"/>
                <a:lumOff val="19743"/>
                <a:alphaOff val="0"/>
                <a:satMod val="110000"/>
                <a:lumMod val="100000"/>
                <a:shade val="100000"/>
              </a:schemeClr>
            </a:gs>
            <a:gs pos="100000">
              <a:schemeClr val="accent2">
                <a:shade val="50000"/>
                <a:hueOff val="-49155"/>
                <a:satOff val="-7402"/>
                <a:lumOff val="197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IDL</a:t>
          </a:r>
          <a:r>
            <a:rPr lang="zh-CN" altLang="en-US" sz="1400" kern="1200" dirty="0" smtClean="0">
              <a:latin typeface="Microsoft YaHei" charset="-122"/>
              <a:ea typeface="Microsoft YaHei" charset="-122"/>
              <a:cs typeface="Microsoft YaHei" charset="-122"/>
            </a:rPr>
            <a:t> 编译器</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en-US" altLang="zh-CN" sz="1400" b="0" i="0" kern="1200" dirty="0" smtClean="0"/>
            <a:t>IDL </a:t>
          </a:r>
          <a:r>
            <a:rPr lang="zh-CN" altLang="en-US" sz="1400" b="0" i="0" kern="1200" dirty="0" smtClean="0"/>
            <a:t>文件中约定的内容为了在各语言和平台可见，需要有一个编译器，将 </a:t>
          </a:r>
          <a:r>
            <a:rPr lang="en-US" altLang="zh-CN" sz="1400" b="0" i="0" kern="1200" dirty="0" smtClean="0"/>
            <a:t>IDL </a:t>
          </a:r>
          <a:r>
            <a:rPr lang="zh-CN" altLang="en-US" sz="1400" b="0" i="0" kern="1200" dirty="0" smtClean="0"/>
            <a:t>文件转换成各语言对应的动态库。</a:t>
          </a:r>
          <a:endParaRPr lang="zh-CN" altLang="en-US" sz="1400" kern="1200" dirty="0">
            <a:latin typeface="Microsoft YaHei" charset="-122"/>
            <a:ea typeface="Microsoft YaHei" charset="-122"/>
            <a:cs typeface="Microsoft YaHei" charset="-122"/>
          </a:endParaRPr>
        </a:p>
      </dsp:txBody>
      <dsp:txXfrm>
        <a:off x="3702880" y="456805"/>
        <a:ext cx="3366254" cy="2019753"/>
      </dsp:txXfrm>
    </dsp:sp>
    <dsp:sp modelId="{871F7F1D-4ADE-4F4A-8CF7-D410F89F0C0D}">
      <dsp:nvSpPr>
        <dsp:cNvPr id="0" name=""/>
        <dsp:cNvSpPr/>
      </dsp:nvSpPr>
      <dsp:spPr>
        <a:xfrm>
          <a:off x="7405761" y="456805"/>
          <a:ext cx="3366254" cy="2019753"/>
        </a:xfrm>
        <a:prstGeom prst="rect">
          <a:avLst/>
        </a:prstGeom>
        <a:gradFill rotWithShape="0">
          <a:gsLst>
            <a:gs pos="0">
              <a:schemeClr val="accent2">
                <a:shade val="50000"/>
                <a:hueOff val="-98311"/>
                <a:satOff val="-14805"/>
                <a:lumOff val="39486"/>
                <a:alphaOff val="0"/>
                <a:satMod val="103000"/>
                <a:lumMod val="102000"/>
                <a:tint val="94000"/>
              </a:schemeClr>
            </a:gs>
            <a:gs pos="50000">
              <a:schemeClr val="accent2">
                <a:shade val="50000"/>
                <a:hueOff val="-98311"/>
                <a:satOff val="-14805"/>
                <a:lumOff val="39486"/>
                <a:alphaOff val="0"/>
                <a:satMod val="110000"/>
                <a:lumMod val="100000"/>
                <a:shade val="100000"/>
              </a:schemeClr>
            </a:gs>
            <a:gs pos="100000">
              <a:schemeClr val="accent2">
                <a:shade val="50000"/>
                <a:hueOff val="-98311"/>
                <a:satOff val="-14805"/>
                <a:lumOff val="394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Stub/Skeleton</a:t>
          </a:r>
          <a:r>
            <a:rPr lang="zh-CN" altLang="en-US" sz="1400" kern="1200" dirty="0" smtClean="0">
              <a:latin typeface="Microsoft YaHei" charset="-122"/>
              <a:ea typeface="Microsoft YaHei" charset="-122"/>
              <a:cs typeface="Microsoft YaHei" charset="-122"/>
            </a:rPr>
            <a:t> </a:t>
          </a:r>
          <a:r>
            <a:rPr lang="en-US" altLang="zh-CN" sz="1400" kern="1200" dirty="0" smtClean="0">
              <a:latin typeface="Microsoft YaHei" charset="-122"/>
              <a:ea typeface="Microsoft YaHei" charset="-122"/>
              <a:cs typeface="Microsoft YaHei" charset="-122"/>
            </a:rPr>
            <a:t>Lib</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t>负责序列化和反序列化的工作代码。</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en-US" altLang="zh-CN" sz="1400" b="0" i="0" kern="1200" dirty="0" smtClean="0"/>
            <a:t>Stub </a:t>
          </a:r>
          <a:r>
            <a:rPr lang="zh-CN" altLang="en-US" sz="1400" b="0" i="0" kern="1200" dirty="0" smtClean="0"/>
            <a:t>部署在分布式系统客户端。</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en-US" altLang="zh-CN" sz="1400" kern="1200" dirty="0" smtClean="0">
              <a:latin typeface="Microsoft YaHei" charset="-122"/>
              <a:ea typeface="Microsoft YaHei" charset="-122"/>
              <a:cs typeface="Microsoft YaHei" charset="-122"/>
            </a:rPr>
            <a:t>Skeleton</a:t>
          </a:r>
          <a:r>
            <a:rPr lang="zh-CN" altLang="en-US" sz="1400" kern="1200" dirty="0" smtClean="0">
              <a:latin typeface="Microsoft YaHei" charset="-122"/>
              <a:ea typeface="Microsoft YaHei" charset="-122"/>
              <a:cs typeface="Microsoft YaHei" charset="-122"/>
            </a:rPr>
            <a:t> 部署在服务端。</a:t>
          </a:r>
          <a:endParaRPr lang="zh-CN" altLang="en-US" sz="1400" kern="1200" dirty="0">
            <a:latin typeface="Microsoft YaHei" charset="-122"/>
            <a:ea typeface="Microsoft YaHei" charset="-122"/>
            <a:cs typeface="Microsoft YaHei" charset="-122"/>
          </a:endParaRPr>
        </a:p>
      </dsp:txBody>
      <dsp:txXfrm>
        <a:off x="7405761" y="456805"/>
        <a:ext cx="3366254" cy="2019753"/>
      </dsp:txXfrm>
    </dsp:sp>
    <dsp:sp modelId="{657BF2BF-D119-6049-A433-47051C7847EB}">
      <dsp:nvSpPr>
        <dsp:cNvPr id="0" name=""/>
        <dsp:cNvSpPr/>
      </dsp:nvSpPr>
      <dsp:spPr>
        <a:xfrm>
          <a:off x="1851440" y="2813184"/>
          <a:ext cx="3366254" cy="2019753"/>
        </a:xfrm>
        <a:prstGeom prst="rect">
          <a:avLst/>
        </a:prstGeom>
        <a:gradFill rotWithShape="0">
          <a:gsLst>
            <a:gs pos="0">
              <a:schemeClr val="accent2">
                <a:shade val="50000"/>
                <a:hueOff val="-98311"/>
                <a:satOff val="-14805"/>
                <a:lumOff val="39486"/>
                <a:alphaOff val="0"/>
                <a:satMod val="103000"/>
                <a:lumMod val="102000"/>
                <a:tint val="94000"/>
              </a:schemeClr>
            </a:gs>
            <a:gs pos="50000">
              <a:schemeClr val="accent2">
                <a:shade val="50000"/>
                <a:hueOff val="-98311"/>
                <a:satOff val="-14805"/>
                <a:lumOff val="39486"/>
                <a:alphaOff val="0"/>
                <a:satMod val="110000"/>
                <a:lumMod val="100000"/>
                <a:shade val="100000"/>
              </a:schemeClr>
            </a:gs>
            <a:gs pos="100000">
              <a:schemeClr val="accent2">
                <a:shade val="50000"/>
                <a:hueOff val="-98311"/>
                <a:satOff val="-14805"/>
                <a:lumOff val="394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Client/Server</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t>指的是应用层程序代码，他们面对的是 </a:t>
          </a:r>
          <a:r>
            <a:rPr lang="en-US" altLang="zh-CN" sz="1400" b="0" i="0" kern="1200" dirty="0" smtClean="0"/>
            <a:t>IDL </a:t>
          </a:r>
          <a:r>
            <a:rPr lang="zh-CN" altLang="en-US" sz="1400" b="0" i="0" kern="1200" dirty="0" smtClean="0"/>
            <a:t>所生存的特定语言的 </a:t>
          </a:r>
          <a:r>
            <a:rPr lang="en-US" altLang="zh-CN" sz="1400" b="0" i="0" kern="1200" dirty="0" smtClean="0"/>
            <a:t>class </a:t>
          </a:r>
          <a:r>
            <a:rPr lang="zh-CN" altLang="en-US" sz="1400" b="0" i="0" kern="1200" dirty="0" smtClean="0"/>
            <a:t>或 </a:t>
          </a:r>
          <a:r>
            <a:rPr lang="en-US" altLang="zh-CN" sz="1400" b="0" i="0" kern="1200" dirty="0" err="1" smtClean="0"/>
            <a:t>struct</a:t>
          </a:r>
          <a:r>
            <a:rPr lang="zh-CN" altLang="en-US" sz="1400" b="0" i="0" kern="1200" dirty="0" smtClean="0"/>
            <a:t>。</a:t>
          </a:r>
          <a:endParaRPr lang="zh-CN" altLang="en-US" sz="1400" kern="1200" dirty="0">
            <a:latin typeface="Microsoft YaHei" charset="-122"/>
            <a:ea typeface="Microsoft YaHei" charset="-122"/>
            <a:cs typeface="Microsoft YaHei" charset="-122"/>
          </a:endParaRPr>
        </a:p>
      </dsp:txBody>
      <dsp:txXfrm>
        <a:off x="1851440" y="2813184"/>
        <a:ext cx="3366254" cy="2019753"/>
      </dsp:txXfrm>
    </dsp:sp>
    <dsp:sp modelId="{8F35A3BB-1AAE-5940-A15F-505F5439B11B}">
      <dsp:nvSpPr>
        <dsp:cNvPr id="0" name=""/>
        <dsp:cNvSpPr/>
      </dsp:nvSpPr>
      <dsp:spPr>
        <a:xfrm>
          <a:off x="5554320" y="2813184"/>
          <a:ext cx="3366254" cy="2019753"/>
        </a:xfrm>
        <a:prstGeom prst="rect">
          <a:avLst/>
        </a:prstGeom>
        <a:gradFill rotWithShape="0">
          <a:gsLst>
            <a:gs pos="0">
              <a:schemeClr val="accent2">
                <a:shade val="50000"/>
                <a:hueOff val="-49155"/>
                <a:satOff val="-7402"/>
                <a:lumOff val="19743"/>
                <a:alphaOff val="0"/>
                <a:satMod val="103000"/>
                <a:lumMod val="102000"/>
                <a:tint val="94000"/>
              </a:schemeClr>
            </a:gs>
            <a:gs pos="50000">
              <a:schemeClr val="accent2">
                <a:shade val="50000"/>
                <a:hueOff val="-49155"/>
                <a:satOff val="-7402"/>
                <a:lumOff val="19743"/>
                <a:alphaOff val="0"/>
                <a:satMod val="110000"/>
                <a:lumMod val="100000"/>
                <a:shade val="100000"/>
              </a:schemeClr>
            </a:gs>
            <a:gs pos="100000">
              <a:schemeClr val="accent2">
                <a:shade val="50000"/>
                <a:hueOff val="-49155"/>
                <a:satOff val="-7402"/>
                <a:lumOff val="197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zh-CN" altLang="en-US" sz="1400" kern="1200" dirty="0" smtClean="0">
              <a:latin typeface="Microsoft YaHei" charset="-122"/>
              <a:ea typeface="Microsoft YaHei" charset="-122"/>
              <a:cs typeface="Microsoft YaHei" charset="-122"/>
            </a:rPr>
            <a:t>底层协议栈和互联网</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t>序列化之后的数据通过底层的传输层、网络层、链路层以及物理层协议转换成数字信号在互联网中传递。</a:t>
          </a:r>
          <a:endParaRPr lang="zh-CN" altLang="en-US" sz="1400" kern="1200" dirty="0">
            <a:latin typeface="Microsoft YaHei" charset="-122"/>
            <a:ea typeface="Microsoft YaHei" charset="-122"/>
            <a:cs typeface="Microsoft YaHei" charset="-122"/>
          </a:endParaRPr>
        </a:p>
      </dsp:txBody>
      <dsp:txXfrm>
        <a:off x="5554320" y="2813184"/>
        <a:ext cx="3366254" cy="20197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56A8C-282F-5946-933B-4995F5BF50A2}">
      <dsp:nvSpPr>
        <dsp:cNvPr id="0" name=""/>
        <dsp:cNvSpPr/>
      </dsp:nvSpPr>
      <dsp:spPr>
        <a:xfrm>
          <a:off x="3187" y="286268"/>
          <a:ext cx="3107832" cy="12431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XML</a:t>
          </a:r>
          <a:r>
            <a:rPr lang="zh-CN" altLang="en-US" sz="1400" kern="1200" dirty="0" smtClean="0">
              <a:latin typeface="Microsoft YaHei" charset="-122"/>
              <a:ea typeface="Microsoft YaHei" charset="-122"/>
              <a:cs typeface="Microsoft YaHei" charset="-122"/>
            </a:rPr>
            <a:t> </a:t>
          </a:r>
          <a:r>
            <a:rPr lang="en-US" altLang="zh-CN" sz="1400" kern="1200" dirty="0" smtClean="0">
              <a:latin typeface="Microsoft YaHei" charset="-122"/>
              <a:ea typeface="Microsoft YaHei" charset="-122"/>
              <a:cs typeface="Microsoft YaHei" charset="-122"/>
            </a:rPr>
            <a:t>&amp;</a:t>
          </a:r>
          <a:r>
            <a:rPr lang="zh-CN" altLang="en-US" sz="1400" kern="1200" dirty="0" smtClean="0">
              <a:latin typeface="Microsoft YaHei" charset="-122"/>
              <a:ea typeface="Microsoft YaHei" charset="-122"/>
              <a:cs typeface="Microsoft YaHei" charset="-122"/>
            </a:rPr>
            <a:t> </a:t>
          </a:r>
          <a:r>
            <a:rPr lang="en-US" altLang="zh-CN" sz="1400" kern="1200" dirty="0" smtClean="0">
              <a:latin typeface="Microsoft YaHei" charset="-122"/>
              <a:ea typeface="Microsoft YaHei" charset="-122"/>
              <a:cs typeface="Microsoft YaHei" charset="-122"/>
            </a:rPr>
            <a:t>SOAP</a:t>
          </a:r>
          <a:endParaRPr lang="zh-CN" altLang="en-US" sz="1400" kern="1200" dirty="0">
            <a:latin typeface="Microsoft YaHei" charset="-122"/>
            <a:ea typeface="Microsoft YaHei" charset="-122"/>
            <a:cs typeface="Microsoft YaHei" charset="-122"/>
          </a:endParaRPr>
        </a:p>
      </dsp:txBody>
      <dsp:txXfrm>
        <a:off x="3187" y="286268"/>
        <a:ext cx="3107832" cy="1243133"/>
      </dsp:txXfrm>
    </dsp:sp>
    <dsp:sp modelId="{D7700603-65AD-5343-89CC-D96873BB1DCA}">
      <dsp:nvSpPr>
        <dsp:cNvPr id="0" name=""/>
        <dsp:cNvSpPr/>
      </dsp:nvSpPr>
      <dsp:spPr>
        <a:xfrm>
          <a:off x="3187" y="1529402"/>
          <a:ext cx="3107832" cy="3033224"/>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b="0" i="0" kern="1200" dirty="0" smtClean="0">
              <a:latin typeface="Microsoft YaHei" charset="-122"/>
              <a:ea typeface="Microsoft YaHei" charset="-122"/>
              <a:cs typeface="Microsoft YaHei" charset="-122"/>
            </a:rPr>
            <a:t>XML </a:t>
          </a:r>
          <a:r>
            <a:rPr lang="zh-CN" altLang="en-US" sz="1400" b="0" i="0" kern="1200" dirty="0" smtClean="0">
              <a:latin typeface="Microsoft YaHei" charset="-122"/>
              <a:ea typeface="Microsoft YaHei" charset="-122"/>
              <a:cs typeface="Microsoft YaHei" charset="-122"/>
            </a:rPr>
            <a:t>是一种常用的序列化和反序列化协议，具有跨机器，跨语言等优点。</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latin typeface="Microsoft YaHei" charset="-122"/>
              <a:ea typeface="Microsoft YaHei" charset="-122"/>
              <a:cs typeface="Microsoft YaHei" charset="-122"/>
            </a:rPr>
            <a:t>最初产生目标是对互联网文档进行标记，所以它的设计理念中就包含了对于人和机器都具备可读性。 但是，当这种标记文档的设计被用来序列化对象的时候，就显得冗长而复杂。</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en-US" altLang="zh-CN" sz="1400" b="0" i="0" kern="1200" dirty="0" smtClean="0">
              <a:latin typeface="Microsoft YaHei" charset="-122"/>
              <a:ea typeface="Microsoft YaHei" charset="-122"/>
              <a:cs typeface="Microsoft YaHei" charset="-122"/>
            </a:rPr>
            <a:t>XML </a:t>
          </a:r>
          <a:r>
            <a:rPr lang="zh-CN" altLang="en-US" sz="1400" b="0" i="0" kern="1200" dirty="0" smtClean="0">
              <a:latin typeface="Microsoft YaHei" charset="-122"/>
              <a:ea typeface="Microsoft YaHei" charset="-122"/>
              <a:cs typeface="Microsoft YaHei" charset="-122"/>
            </a:rPr>
            <a:t>被广泛使用在配置文件中</a:t>
          </a:r>
          <a:endParaRPr lang="zh-CN" altLang="en-US" sz="1400" kern="1200" dirty="0">
            <a:latin typeface="Microsoft YaHei" charset="-122"/>
            <a:ea typeface="Microsoft YaHei" charset="-122"/>
            <a:cs typeface="Microsoft YaHei" charset="-122"/>
          </a:endParaRPr>
        </a:p>
      </dsp:txBody>
      <dsp:txXfrm>
        <a:off x="3187" y="1529402"/>
        <a:ext cx="3107832" cy="3033224"/>
      </dsp:txXfrm>
    </dsp:sp>
    <dsp:sp modelId="{78FBDC4C-CB4E-E849-ACE8-6B5A68E42EE9}">
      <dsp:nvSpPr>
        <dsp:cNvPr id="0" name=""/>
        <dsp:cNvSpPr/>
      </dsp:nvSpPr>
      <dsp:spPr>
        <a:xfrm>
          <a:off x="3546117" y="286268"/>
          <a:ext cx="3107832" cy="1243133"/>
        </a:xfrm>
        <a:prstGeom prst="rect">
          <a:avLst/>
        </a:prstGeom>
        <a:gradFill rotWithShape="0">
          <a:gsLst>
            <a:gs pos="0">
              <a:schemeClr val="accent3">
                <a:hueOff val="7930604"/>
                <a:satOff val="-40805"/>
                <a:lumOff val="-18628"/>
                <a:alphaOff val="0"/>
                <a:satMod val="103000"/>
                <a:lumMod val="102000"/>
                <a:tint val="94000"/>
              </a:schemeClr>
            </a:gs>
            <a:gs pos="50000">
              <a:schemeClr val="accent3">
                <a:hueOff val="7930604"/>
                <a:satOff val="-40805"/>
                <a:lumOff val="-18628"/>
                <a:alphaOff val="0"/>
                <a:satMod val="110000"/>
                <a:lumMod val="100000"/>
                <a:shade val="100000"/>
              </a:schemeClr>
            </a:gs>
            <a:gs pos="100000">
              <a:schemeClr val="accent3">
                <a:hueOff val="7930604"/>
                <a:satOff val="-40805"/>
                <a:lumOff val="-18628"/>
                <a:alphaOff val="0"/>
                <a:lumMod val="99000"/>
                <a:satMod val="120000"/>
                <a:shade val="78000"/>
              </a:schemeClr>
            </a:gs>
          </a:gsLst>
          <a:lin ang="5400000" scaled="0"/>
        </a:gradFill>
        <a:ln w="6350" cap="flat" cmpd="sng" algn="ctr">
          <a:solidFill>
            <a:schemeClr val="accent3">
              <a:hueOff val="7930604"/>
              <a:satOff val="-40805"/>
              <a:lumOff val="-1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JSON</a:t>
          </a:r>
          <a:endParaRPr lang="zh-CN" altLang="en-US" sz="1400" kern="1200" dirty="0">
            <a:latin typeface="Microsoft YaHei" charset="-122"/>
            <a:ea typeface="Microsoft YaHei" charset="-122"/>
            <a:cs typeface="Microsoft YaHei" charset="-122"/>
          </a:endParaRPr>
        </a:p>
      </dsp:txBody>
      <dsp:txXfrm>
        <a:off x="3546117" y="286268"/>
        <a:ext cx="3107832" cy="1243133"/>
      </dsp:txXfrm>
    </dsp:sp>
    <dsp:sp modelId="{4F825921-1F85-9946-8019-668B0FE93302}">
      <dsp:nvSpPr>
        <dsp:cNvPr id="0" name=""/>
        <dsp:cNvSpPr/>
      </dsp:nvSpPr>
      <dsp:spPr>
        <a:xfrm>
          <a:off x="3546117" y="1529402"/>
          <a:ext cx="3107832" cy="3033224"/>
        </a:xfrm>
        <a:prstGeom prst="rect">
          <a:avLst/>
        </a:prstGeom>
        <a:solidFill>
          <a:schemeClr val="accent3">
            <a:tint val="40000"/>
            <a:alpha val="90000"/>
            <a:hueOff val="7969234"/>
            <a:satOff val="-47688"/>
            <a:lumOff val="-4785"/>
            <a:alphaOff val="0"/>
          </a:schemeClr>
        </a:solidFill>
        <a:ln w="6350" cap="flat" cmpd="sng" algn="ctr">
          <a:solidFill>
            <a:schemeClr val="accent3">
              <a:tint val="40000"/>
              <a:alpha val="90000"/>
              <a:hueOff val="7969234"/>
              <a:satOff val="-47688"/>
              <a:lumOff val="-47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b="0" i="0" kern="1200" dirty="0" smtClean="0">
              <a:latin typeface="Microsoft YaHei" charset="-122"/>
              <a:ea typeface="Microsoft YaHei" charset="-122"/>
              <a:cs typeface="Microsoft YaHei" charset="-122"/>
            </a:rPr>
            <a:t>它保持了 </a:t>
          </a:r>
          <a:r>
            <a:rPr lang="en-US" altLang="zh-CN" sz="1200" b="0" i="0" kern="1200" dirty="0" smtClean="0">
              <a:latin typeface="Microsoft YaHei" charset="-122"/>
              <a:ea typeface="Microsoft YaHei" charset="-122"/>
              <a:cs typeface="Microsoft YaHei" charset="-122"/>
            </a:rPr>
            <a:t>XML </a:t>
          </a:r>
          <a:r>
            <a:rPr lang="zh-CN" altLang="en-US" sz="1200" b="0" i="0" kern="1200" dirty="0" smtClean="0">
              <a:latin typeface="Microsoft YaHei" charset="-122"/>
              <a:ea typeface="Microsoft YaHei" charset="-122"/>
              <a:cs typeface="Microsoft YaHei" charset="-122"/>
            </a:rPr>
            <a:t>的人眼可读的优点。</a:t>
          </a:r>
          <a:endParaRPr lang="zh-CN" alt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b="0" i="0" kern="1200" dirty="0" smtClean="0">
              <a:latin typeface="Microsoft YaHei" charset="-122"/>
              <a:ea typeface="Microsoft YaHei" charset="-122"/>
              <a:cs typeface="Microsoft YaHei" charset="-122"/>
            </a:rPr>
            <a:t>相对于 </a:t>
          </a:r>
          <a:r>
            <a:rPr lang="en-US" altLang="zh-CN" sz="1200" b="0" i="0" kern="1200" dirty="0" smtClean="0">
              <a:latin typeface="Microsoft YaHei" charset="-122"/>
              <a:ea typeface="Microsoft YaHei" charset="-122"/>
              <a:cs typeface="Microsoft YaHei" charset="-122"/>
            </a:rPr>
            <a:t>XML </a:t>
          </a:r>
          <a:r>
            <a:rPr lang="zh-CN" altLang="en-US" sz="1200" b="0" i="0" kern="1200" dirty="0" smtClean="0">
              <a:latin typeface="Microsoft YaHei" charset="-122"/>
              <a:ea typeface="Microsoft YaHei" charset="-122"/>
              <a:cs typeface="Microsoft YaHei" charset="-122"/>
            </a:rPr>
            <a:t>而言，序列化后的数据更加简洁。 </a:t>
          </a:r>
          <a:r>
            <a:rPr lang="en-US" altLang="zh-CN" sz="1200" b="0" i="0" kern="1200" dirty="0" smtClean="0">
              <a:latin typeface="Microsoft YaHei" charset="-122"/>
              <a:ea typeface="Microsoft YaHei" charset="-122"/>
              <a:cs typeface="Microsoft YaHei" charset="-122"/>
            </a:rPr>
            <a:t>XML </a:t>
          </a:r>
          <a:r>
            <a:rPr lang="zh-CN" altLang="en-US" sz="1200" b="0" i="0" kern="1200" dirty="0" smtClean="0">
              <a:latin typeface="Microsoft YaHei" charset="-122"/>
              <a:ea typeface="Microsoft YaHei" charset="-122"/>
              <a:cs typeface="Microsoft YaHei" charset="-122"/>
            </a:rPr>
            <a:t>所产生序列化之后文件的大小接近 </a:t>
          </a:r>
          <a:r>
            <a:rPr lang="en-US" altLang="zh-CN" sz="1200" b="0" i="0" kern="1200" dirty="0" smtClean="0">
              <a:latin typeface="Microsoft YaHei" charset="-122"/>
              <a:ea typeface="Microsoft YaHei" charset="-122"/>
              <a:cs typeface="Microsoft YaHei" charset="-122"/>
            </a:rPr>
            <a:t>JSON </a:t>
          </a:r>
          <a:r>
            <a:rPr lang="zh-CN" altLang="en-US" sz="1200" b="0" i="0" kern="1200" dirty="0" smtClean="0">
              <a:latin typeface="Microsoft YaHei" charset="-122"/>
              <a:ea typeface="Microsoft YaHei" charset="-122"/>
              <a:cs typeface="Microsoft YaHei" charset="-122"/>
            </a:rPr>
            <a:t>的两倍。</a:t>
          </a:r>
          <a:endParaRPr lang="zh-CN" alt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b="0" i="0" kern="1200" dirty="0" smtClean="0">
              <a:latin typeface="Microsoft YaHei" charset="-122"/>
              <a:ea typeface="Microsoft YaHei" charset="-122"/>
              <a:cs typeface="Microsoft YaHei" charset="-122"/>
            </a:rPr>
            <a:t>它具备 </a:t>
          </a:r>
          <a:r>
            <a:rPr lang="en-US" altLang="zh-CN" sz="1200" b="0" i="0" kern="1200" dirty="0" err="1" smtClean="0">
              <a:latin typeface="Microsoft YaHei" charset="-122"/>
              <a:ea typeface="Microsoft YaHei" charset="-122"/>
              <a:cs typeface="Microsoft YaHei" charset="-122"/>
            </a:rPr>
            <a:t>Javascript</a:t>
          </a:r>
          <a:r>
            <a:rPr lang="en-US" altLang="zh-CN" sz="1200" b="0" i="0" kern="1200" dirty="0" smtClean="0">
              <a:latin typeface="Microsoft YaHei" charset="-122"/>
              <a:ea typeface="Microsoft YaHei" charset="-122"/>
              <a:cs typeface="Microsoft YaHei" charset="-122"/>
            </a:rPr>
            <a:t> </a:t>
          </a:r>
          <a:r>
            <a:rPr lang="zh-CN" altLang="en-US" sz="1200" b="0" i="0" kern="1200" dirty="0" smtClean="0">
              <a:latin typeface="Microsoft YaHei" charset="-122"/>
              <a:ea typeface="Microsoft YaHei" charset="-122"/>
              <a:cs typeface="Microsoft YaHei" charset="-122"/>
            </a:rPr>
            <a:t>的先天性支持，所以被广泛应用于 </a:t>
          </a:r>
          <a:r>
            <a:rPr lang="en-US" altLang="zh-CN" sz="1200" b="0" i="0" kern="1200" dirty="0" smtClean="0">
              <a:latin typeface="Microsoft YaHei" charset="-122"/>
              <a:ea typeface="Microsoft YaHei" charset="-122"/>
              <a:cs typeface="Microsoft YaHei" charset="-122"/>
            </a:rPr>
            <a:t>Web </a:t>
          </a:r>
          <a:r>
            <a:rPr lang="zh-CN" altLang="en-US" sz="1200" b="0" i="0" kern="1200" dirty="0" smtClean="0">
              <a:latin typeface="Microsoft YaHei" charset="-122"/>
              <a:ea typeface="Microsoft YaHei" charset="-122"/>
              <a:cs typeface="Microsoft YaHei" charset="-122"/>
            </a:rPr>
            <a:t>的应用常景中，是 </a:t>
          </a:r>
          <a:r>
            <a:rPr lang="en-US" altLang="zh-CN" sz="1200" b="0" i="0" kern="1200" dirty="0" smtClean="0">
              <a:latin typeface="Microsoft YaHei" charset="-122"/>
              <a:ea typeface="Microsoft YaHei" charset="-122"/>
              <a:cs typeface="Microsoft YaHei" charset="-122"/>
            </a:rPr>
            <a:t>Ajax </a:t>
          </a:r>
          <a:r>
            <a:rPr lang="zh-CN" altLang="en-US" sz="1200" b="0" i="0" kern="1200" dirty="0" smtClean="0">
              <a:latin typeface="Microsoft YaHei" charset="-122"/>
              <a:ea typeface="Microsoft YaHei" charset="-122"/>
              <a:cs typeface="Microsoft YaHei" charset="-122"/>
            </a:rPr>
            <a:t>的事实标准协议。</a:t>
          </a:r>
          <a:endParaRPr lang="zh-CN" alt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b="0" i="0" kern="1200" dirty="0" smtClean="0">
              <a:latin typeface="Microsoft YaHei" charset="-122"/>
              <a:ea typeface="Microsoft YaHei" charset="-122"/>
              <a:cs typeface="Microsoft YaHei" charset="-122"/>
            </a:rPr>
            <a:t>与 </a:t>
          </a:r>
          <a:r>
            <a:rPr lang="en-US" altLang="zh-CN" sz="1200" b="0" i="0" kern="1200" dirty="0" smtClean="0">
              <a:latin typeface="Microsoft YaHei" charset="-122"/>
              <a:ea typeface="Microsoft YaHei" charset="-122"/>
              <a:cs typeface="Microsoft YaHei" charset="-122"/>
            </a:rPr>
            <a:t>XML </a:t>
          </a:r>
          <a:r>
            <a:rPr lang="zh-CN" altLang="en-US" sz="1200" b="0" i="0" kern="1200" dirty="0" smtClean="0">
              <a:latin typeface="Microsoft YaHei" charset="-122"/>
              <a:ea typeface="Microsoft YaHei" charset="-122"/>
              <a:cs typeface="Microsoft YaHei" charset="-122"/>
            </a:rPr>
            <a:t>相比，其协议比较简单，解析速度比较快。</a:t>
          </a:r>
          <a:endParaRPr lang="zh-CN" altLang="en-US" sz="1200" kern="1200" dirty="0">
            <a:latin typeface="Microsoft YaHei" charset="-122"/>
            <a:ea typeface="Microsoft YaHei" charset="-122"/>
            <a:cs typeface="Microsoft YaHei" charset="-122"/>
          </a:endParaRPr>
        </a:p>
        <a:p>
          <a:pPr marL="114300" lvl="1" indent="-114300" algn="l" defTabSz="533400">
            <a:lnSpc>
              <a:spcPct val="90000"/>
            </a:lnSpc>
            <a:spcBef>
              <a:spcPct val="0"/>
            </a:spcBef>
            <a:spcAft>
              <a:spcPct val="15000"/>
            </a:spcAft>
            <a:buChar char="•"/>
          </a:pPr>
          <a:r>
            <a:rPr lang="zh-CN" altLang="en-US" sz="1200" b="0" i="0" kern="1200" dirty="0" smtClean="0">
              <a:latin typeface="Microsoft YaHei" charset="-122"/>
              <a:ea typeface="Microsoft YaHei" charset="-122"/>
              <a:cs typeface="Microsoft YaHei" charset="-122"/>
            </a:rPr>
            <a:t>松散的 </a:t>
          </a:r>
          <a:r>
            <a:rPr lang="en-US" altLang="zh-CN" sz="1200" b="0" i="0" kern="1200" dirty="0" smtClean="0">
              <a:latin typeface="Microsoft YaHei" charset="-122"/>
              <a:ea typeface="Microsoft YaHei" charset="-122"/>
              <a:cs typeface="Microsoft YaHei" charset="-122"/>
            </a:rPr>
            <a:t>Associative array </a:t>
          </a:r>
          <a:r>
            <a:rPr lang="zh-CN" altLang="en-US" sz="1200" b="0" i="0" kern="1200" dirty="0" smtClean="0">
              <a:latin typeface="Microsoft YaHei" charset="-122"/>
              <a:ea typeface="Microsoft YaHei" charset="-122"/>
              <a:cs typeface="Microsoft YaHei" charset="-122"/>
            </a:rPr>
            <a:t>使得其具有良好的可扩展性和兼容性。</a:t>
          </a:r>
          <a:endParaRPr lang="zh-CN" altLang="en-US" sz="1200" kern="1200" dirty="0">
            <a:latin typeface="Microsoft YaHei" charset="-122"/>
            <a:ea typeface="Microsoft YaHei" charset="-122"/>
            <a:cs typeface="Microsoft YaHei" charset="-122"/>
          </a:endParaRPr>
        </a:p>
      </dsp:txBody>
      <dsp:txXfrm>
        <a:off x="3546117" y="1529402"/>
        <a:ext cx="3107832" cy="3033224"/>
      </dsp:txXfrm>
    </dsp:sp>
    <dsp:sp modelId="{954E1837-F2EE-C949-882D-E58802277992}">
      <dsp:nvSpPr>
        <dsp:cNvPr id="0" name=""/>
        <dsp:cNvSpPr/>
      </dsp:nvSpPr>
      <dsp:spPr>
        <a:xfrm>
          <a:off x="7089046" y="286268"/>
          <a:ext cx="3107832" cy="1243133"/>
        </a:xfrm>
        <a:prstGeom prst="rect">
          <a:avLst/>
        </a:prstGeom>
        <a:gradFill rotWithShape="0">
          <a:gsLst>
            <a:gs pos="0">
              <a:schemeClr val="accent3">
                <a:hueOff val="15861207"/>
                <a:satOff val="-81610"/>
                <a:lumOff val="-37256"/>
                <a:alphaOff val="0"/>
                <a:satMod val="103000"/>
                <a:lumMod val="102000"/>
                <a:tint val="94000"/>
              </a:schemeClr>
            </a:gs>
            <a:gs pos="50000">
              <a:schemeClr val="accent3">
                <a:hueOff val="15861207"/>
                <a:satOff val="-81610"/>
                <a:lumOff val="-37256"/>
                <a:alphaOff val="0"/>
                <a:satMod val="110000"/>
                <a:lumMod val="100000"/>
                <a:shade val="100000"/>
              </a:schemeClr>
            </a:gs>
            <a:gs pos="100000">
              <a:schemeClr val="accent3">
                <a:hueOff val="15861207"/>
                <a:satOff val="-81610"/>
                <a:lumOff val="-37256"/>
                <a:alphaOff val="0"/>
                <a:lumMod val="99000"/>
                <a:satMod val="120000"/>
                <a:shade val="78000"/>
              </a:schemeClr>
            </a:gs>
          </a:gsLst>
          <a:lin ang="5400000" scaled="0"/>
        </a:gradFill>
        <a:ln w="6350" cap="flat" cmpd="sng" algn="ctr">
          <a:solidFill>
            <a:schemeClr val="accent3">
              <a:hueOff val="15861207"/>
              <a:satOff val="-81610"/>
              <a:lumOff val="-3725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altLang="zh-CN" sz="1400" kern="1200" dirty="0" err="1" smtClean="0">
              <a:latin typeface="Microsoft YaHei" charset="-122"/>
              <a:ea typeface="Microsoft YaHei" charset="-122"/>
              <a:cs typeface="Microsoft YaHei" charset="-122"/>
            </a:rPr>
            <a:t>Protobuf</a:t>
          </a:r>
          <a:endParaRPr lang="zh-CN" altLang="en-US" sz="1400" kern="1200" dirty="0">
            <a:latin typeface="Microsoft YaHei" charset="-122"/>
            <a:ea typeface="Microsoft YaHei" charset="-122"/>
            <a:cs typeface="Microsoft YaHei" charset="-122"/>
          </a:endParaRPr>
        </a:p>
      </dsp:txBody>
      <dsp:txXfrm>
        <a:off x="7089046" y="286268"/>
        <a:ext cx="3107832" cy="1243133"/>
      </dsp:txXfrm>
    </dsp:sp>
    <dsp:sp modelId="{9C446DA9-CF69-5649-A12D-A79667C803FB}">
      <dsp:nvSpPr>
        <dsp:cNvPr id="0" name=""/>
        <dsp:cNvSpPr/>
      </dsp:nvSpPr>
      <dsp:spPr>
        <a:xfrm>
          <a:off x="7089046" y="1529402"/>
          <a:ext cx="3107832" cy="3033224"/>
        </a:xfrm>
        <a:prstGeom prst="rect">
          <a:avLst/>
        </a:prstGeom>
        <a:solidFill>
          <a:schemeClr val="accent3">
            <a:tint val="40000"/>
            <a:alpha val="90000"/>
            <a:hueOff val="15938469"/>
            <a:satOff val="-95377"/>
            <a:lumOff val="-9570"/>
            <a:alphaOff val="0"/>
          </a:schemeClr>
        </a:solidFill>
        <a:ln w="6350" cap="flat" cmpd="sng" algn="ctr">
          <a:solidFill>
            <a:schemeClr val="accent3">
              <a:tint val="40000"/>
              <a:alpha val="90000"/>
              <a:hueOff val="15938469"/>
              <a:satOff val="-95377"/>
              <a:lumOff val="-95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b="0" i="0" kern="1200" dirty="0" smtClean="0">
              <a:latin typeface="Microsoft YaHei" charset="-122"/>
              <a:ea typeface="Microsoft YaHei" charset="-122"/>
              <a:cs typeface="Microsoft YaHei" charset="-122"/>
            </a:rPr>
            <a:t>标准的 </a:t>
          </a:r>
          <a:r>
            <a:rPr lang="en-US" altLang="zh-CN" sz="1400" b="0" i="0" kern="1200" dirty="0" smtClean="0">
              <a:latin typeface="Microsoft YaHei" charset="-122"/>
              <a:ea typeface="Microsoft YaHei" charset="-122"/>
              <a:cs typeface="Microsoft YaHei" charset="-122"/>
            </a:rPr>
            <a:t>IDL </a:t>
          </a:r>
          <a:r>
            <a:rPr lang="zh-CN" altLang="en-US" sz="1400" b="0" i="0" kern="1200" dirty="0" smtClean="0">
              <a:latin typeface="Microsoft YaHei" charset="-122"/>
              <a:ea typeface="Microsoft YaHei" charset="-122"/>
              <a:cs typeface="Microsoft YaHei" charset="-122"/>
            </a:rPr>
            <a:t>和 </a:t>
          </a:r>
          <a:r>
            <a:rPr lang="en-US" altLang="zh-CN" sz="1400" b="0" i="0" kern="1200" dirty="0" smtClean="0">
              <a:latin typeface="Microsoft YaHei" charset="-122"/>
              <a:ea typeface="Microsoft YaHei" charset="-122"/>
              <a:cs typeface="Microsoft YaHei" charset="-122"/>
            </a:rPr>
            <a:t>IDL </a:t>
          </a:r>
          <a:r>
            <a:rPr lang="zh-CN" altLang="en-US" sz="1400" b="0" i="0" kern="1200" dirty="0" smtClean="0">
              <a:latin typeface="Microsoft YaHei" charset="-122"/>
              <a:ea typeface="Microsoft YaHei" charset="-122"/>
              <a:cs typeface="Microsoft YaHei" charset="-122"/>
            </a:rPr>
            <a:t>编译器，这使得其对工程师非常友好。</a:t>
          </a:r>
          <a:endParaRPr lang="zh-CN" altLang="en-US" sz="1400" kern="1200" dirty="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smtClean="0">
              <a:latin typeface="Microsoft YaHei" charset="-122"/>
              <a:ea typeface="Microsoft YaHei" charset="-122"/>
              <a:cs typeface="Microsoft YaHei" charset="-122"/>
            </a:rPr>
            <a:t>序列化数据非常简洁，紧凑，与 </a:t>
          </a:r>
          <a:r>
            <a:rPr lang="en-US" altLang="zh-CN" sz="1400" b="0" i="0" kern="1200" smtClean="0">
              <a:latin typeface="Microsoft YaHei" charset="-122"/>
              <a:ea typeface="Microsoft YaHei" charset="-122"/>
              <a:cs typeface="Microsoft YaHei" charset="-122"/>
            </a:rPr>
            <a:t>XML </a:t>
          </a:r>
          <a:r>
            <a:rPr lang="zh-CN" altLang="en-US" sz="1400" b="0" i="0" kern="1200" smtClean="0">
              <a:latin typeface="Microsoft YaHei" charset="-122"/>
              <a:ea typeface="Microsoft YaHei" charset="-122"/>
              <a:cs typeface="Microsoft YaHei" charset="-122"/>
            </a:rPr>
            <a:t>相比，其序列化之后的数据量约为 </a:t>
          </a:r>
          <a:r>
            <a:rPr lang="en-US" altLang="zh-CN" sz="1400" b="0" i="0" kern="1200" smtClean="0">
              <a:latin typeface="Microsoft YaHei" charset="-122"/>
              <a:ea typeface="Microsoft YaHei" charset="-122"/>
              <a:cs typeface="Microsoft YaHei" charset="-122"/>
            </a:rPr>
            <a:t>1/3 </a:t>
          </a:r>
          <a:r>
            <a:rPr lang="zh-CN" altLang="en-US" sz="1400" b="0" i="0" kern="1200" smtClean="0">
              <a:latin typeface="Microsoft YaHei" charset="-122"/>
              <a:ea typeface="Microsoft YaHei" charset="-122"/>
              <a:cs typeface="Microsoft YaHei" charset="-122"/>
            </a:rPr>
            <a:t>到 </a:t>
          </a:r>
          <a:r>
            <a:rPr lang="en-US" altLang="zh-CN" sz="1400" b="0" i="0" kern="1200" smtClean="0">
              <a:latin typeface="Microsoft YaHei" charset="-122"/>
              <a:ea typeface="Microsoft YaHei" charset="-122"/>
              <a:cs typeface="Microsoft YaHei" charset="-122"/>
            </a:rPr>
            <a:t>1/10</a:t>
          </a:r>
          <a:r>
            <a:rPr lang="zh-CN" altLang="en-US" sz="1400" b="0" i="0" kern="1200" smtClean="0">
              <a:latin typeface="Microsoft YaHei" charset="-122"/>
              <a:ea typeface="Microsoft YaHei" charset="-122"/>
              <a:cs typeface="Microsoft YaHei" charset="-122"/>
            </a:rPr>
            <a:t>。</a:t>
          </a:r>
          <a:endParaRPr lang="zh-CN" altLang="en-US" sz="1400" b="0" i="0" kern="120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smtClean="0">
              <a:latin typeface="Microsoft YaHei" charset="-122"/>
              <a:ea typeface="Microsoft YaHei" charset="-122"/>
              <a:cs typeface="Microsoft YaHei" charset="-122"/>
            </a:rPr>
            <a:t>解析速度非常快，比对应的 </a:t>
          </a:r>
          <a:r>
            <a:rPr lang="en-US" altLang="zh-CN" sz="1400" b="0" i="0" kern="1200" smtClean="0">
              <a:latin typeface="Microsoft YaHei" charset="-122"/>
              <a:ea typeface="Microsoft YaHei" charset="-122"/>
              <a:cs typeface="Microsoft YaHei" charset="-122"/>
            </a:rPr>
            <a:t>XML </a:t>
          </a:r>
          <a:r>
            <a:rPr lang="zh-CN" altLang="en-US" sz="1400" b="0" i="0" kern="1200" smtClean="0">
              <a:latin typeface="Microsoft YaHei" charset="-122"/>
              <a:ea typeface="Microsoft YaHei" charset="-122"/>
              <a:cs typeface="Microsoft YaHei" charset="-122"/>
            </a:rPr>
            <a:t>快约 </a:t>
          </a:r>
          <a:r>
            <a:rPr lang="en-US" altLang="zh-CN" sz="1400" b="0" i="0" kern="1200" smtClean="0">
              <a:latin typeface="Microsoft YaHei" charset="-122"/>
              <a:ea typeface="Microsoft YaHei" charset="-122"/>
              <a:cs typeface="Microsoft YaHei" charset="-122"/>
            </a:rPr>
            <a:t>20-100 </a:t>
          </a:r>
          <a:r>
            <a:rPr lang="zh-CN" altLang="en-US" sz="1400" b="0" i="0" kern="1200" smtClean="0">
              <a:latin typeface="Microsoft YaHei" charset="-122"/>
              <a:ea typeface="Microsoft YaHei" charset="-122"/>
              <a:cs typeface="Microsoft YaHei" charset="-122"/>
            </a:rPr>
            <a:t>倍。</a:t>
          </a:r>
          <a:endParaRPr lang="zh-CN" altLang="en-US" sz="1400" b="0" i="0" kern="1200">
            <a:latin typeface="Microsoft YaHei" charset="-122"/>
            <a:ea typeface="Microsoft YaHei" charset="-122"/>
            <a:cs typeface="Microsoft YaHei" charset="-122"/>
          </a:endParaRPr>
        </a:p>
        <a:p>
          <a:pPr marL="114300" lvl="1" indent="-114300" algn="l" defTabSz="622300">
            <a:lnSpc>
              <a:spcPct val="90000"/>
            </a:lnSpc>
            <a:spcBef>
              <a:spcPct val="0"/>
            </a:spcBef>
            <a:spcAft>
              <a:spcPct val="15000"/>
            </a:spcAft>
            <a:buChar char="•"/>
          </a:pPr>
          <a:r>
            <a:rPr lang="zh-CN" altLang="en-US" sz="1400" b="0" i="0" kern="1200" dirty="0" smtClean="0">
              <a:latin typeface="Microsoft YaHei" charset="-122"/>
              <a:ea typeface="Microsoft YaHei" charset="-122"/>
              <a:cs typeface="Microsoft YaHei" charset="-122"/>
            </a:rPr>
            <a:t>提供了非常友好的动态库，使用非常简介，反序列化只需要一行代码。</a:t>
          </a:r>
          <a:endParaRPr lang="zh-CN" altLang="en-US" sz="1400" b="0" i="0" kern="1200" dirty="0">
            <a:latin typeface="Microsoft YaHei" charset="-122"/>
            <a:ea typeface="Microsoft YaHei" charset="-122"/>
            <a:cs typeface="Microsoft YaHei" charset="-122"/>
          </a:endParaRPr>
        </a:p>
      </dsp:txBody>
      <dsp:txXfrm>
        <a:off x="7089046" y="1529402"/>
        <a:ext cx="3107832" cy="3033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506F5-4565-CF47-B155-2DEE322BCD50}">
      <dsp:nvSpPr>
        <dsp:cNvPr id="0" name=""/>
        <dsp:cNvSpPr/>
      </dsp:nvSpPr>
      <dsp:spPr>
        <a:xfrm>
          <a:off x="1882151" y="1311812"/>
          <a:ext cx="936485" cy="93648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DUBBO</a:t>
          </a:r>
          <a:endParaRPr lang="zh-CN" altLang="en-US" sz="1400" kern="1200" dirty="0"/>
        </a:p>
      </dsp:txBody>
      <dsp:txXfrm>
        <a:off x="2019296" y="1448957"/>
        <a:ext cx="662195" cy="662195"/>
      </dsp:txXfrm>
    </dsp:sp>
    <dsp:sp modelId="{FFB0901C-6FAE-044B-853E-A9258DAABF89}">
      <dsp:nvSpPr>
        <dsp:cNvPr id="0" name=""/>
        <dsp:cNvSpPr/>
      </dsp:nvSpPr>
      <dsp:spPr>
        <a:xfrm rot="16200000">
          <a:off x="2251340" y="971322"/>
          <a:ext cx="198108" cy="31840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281056" y="1064719"/>
        <a:ext cx="138676" cy="191043"/>
      </dsp:txXfrm>
    </dsp:sp>
    <dsp:sp modelId="{5E54A1BF-FD5A-4A4B-8214-811239A153AE}">
      <dsp:nvSpPr>
        <dsp:cNvPr id="0" name=""/>
        <dsp:cNvSpPr/>
      </dsp:nvSpPr>
      <dsp:spPr>
        <a:xfrm>
          <a:off x="1882151" y="1538"/>
          <a:ext cx="936485" cy="936485"/>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A</a:t>
          </a:r>
          <a:endParaRPr lang="zh-CN" altLang="en-US" sz="1400" kern="1200" dirty="0"/>
        </a:p>
      </dsp:txBody>
      <dsp:txXfrm>
        <a:off x="2019296" y="138683"/>
        <a:ext cx="662195" cy="662195"/>
      </dsp:txXfrm>
    </dsp:sp>
    <dsp:sp modelId="{F06F8F09-5490-C442-AFF4-9A3CB667F6D4}">
      <dsp:nvSpPr>
        <dsp:cNvPr id="0" name=""/>
        <dsp:cNvSpPr/>
      </dsp:nvSpPr>
      <dsp:spPr>
        <a:xfrm rot="20520000">
          <a:off x="2869080" y="1420137"/>
          <a:ext cx="198108" cy="318405"/>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870534" y="1493001"/>
        <a:ext cx="138676" cy="191043"/>
      </dsp:txXfrm>
    </dsp:sp>
    <dsp:sp modelId="{3CE4F932-2D17-6040-8383-ED194E5CC708}">
      <dsp:nvSpPr>
        <dsp:cNvPr id="0" name=""/>
        <dsp:cNvSpPr/>
      </dsp:nvSpPr>
      <dsp:spPr>
        <a:xfrm>
          <a:off x="3128296" y="906915"/>
          <a:ext cx="936485" cy="936485"/>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B</a:t>
          </a:r>
          <a:endParaRPr lang="zh-CN" altLang="en-US" sz="1400" kern="1200" dirty="0"/>
        </a:p>
      </dsp:txBody>
      <dsp:txXfrm>
        <a:off x="3265441" y="1044060"/>
        <a:ext cx="662195" cy="662195"/>
      </dsp:txXfrm>
    </dsp:sp>
    <dsp:sp modelId="{609E6989-D880-A245-AAE6-8535B311AF0E}">
      <dsp:nvSpPr>
        <dsp:cNvPr id="0" name=""/>
        <dsp:cNvSpPr/>
      </dsp:nvSpPr>
      <dsp:spPr>
        <a:xfrm rot="3240000">
          <a:off x="2633124" y="2146334"/>
          <a:ext cx="198108" cy="31840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645373" y="2185974"/>
        <a:ext cx="138676" cy="191043"/>
      </dsp:txXfrm>
    </dsp:sp>
    <dsp:sp modelId="{5AB2C3E4-88A5-6242-9F5C-9248C2E3F5C6}">
      <dsp:nvSpPr>
        <dsp:cNvPr id="0" name=""/>
        <dsp:cNvSpPr/>
      </dsp:nvSpPr>
      <dsp:spPr>
        <a:xfrm>
          <a:off x="2652311" y="2371847"/>
          <a:ext cx="936485" cy="93648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C</a:t>
          </a:r>
          <a:endParaRPr lang="zh-CN" altLang="en-US" sz="1400" kern="1200" dirty="0"/>
        </a:p>
      </dsp:txBody>
      <dsp:txXfrm>
        <a:off x="2789456" y="2508992"/>
        <a:ext cx="662195" cy="662195"/>
      </dsp:txXfrm>
    </dsp:sp>
    <dsp:sp modelId="{A3958D14-FD30-4C49-BD38-260000600F28}">
      <dsp:nvSpPr>
        <dsp:cNvPr id="0" name=""/>
        <dsp:cNvSpPr/>
      </dsp:nvSpPr>
      <dsp:spPr>
        <a:xfrm rot="7560000">
          <a:off x="1869556" y="2146334"/>
          <a:ext cx="198108" cy="31840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1916739" y="2185974"/>
        <a:ext cx="138676" cy="191043"/>
      </dsp:txXfrm>
    </dsp:sp>
    <dsp:sp modelId="{02FAE19B-158B-1F45-8880-1B8A3EF0513D}">
      <dsp:nvSpPr>
        <dsp:cNvPr id="0" name=""/>
        <dsp:cNvSpPr/>
      </dsp:nvSpPr>
      <dsp:spPr>
        <a:xfrm>
          <a:off x="1111991" y="2371847"/>
          <a:ext cx="936485" cy="93648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D</a:t>
          </a:r>
          <a:endParaRPr lang="zh-CN" altLang="en-US" sz="1400" kern="1200" dirty="0"/>
        </a:p>
      </dsp:txBody>
      <dsp:txXfrm>
        <a:off x="1249136" y="2508992"/>
        <a:ext cx="662195" cy="662195"/>
      </dsp:txXfrm>
    </dsp:sp>
    <dsp:sp modelId="{81DFEE47-DB7E-254A-90C4-2FD6C8117DF5}">
      <dsp:nvSpPr>
        <dsp:cNvPr id="0" name=""/>
        <dsp:cNvSpPr/>
      </dsp:nvSpPr>
      <dsp:spPr>
        <a:xfrm rot="11880000">
          <a:off x="1633600" y="1420137"/>
          <a:ext cx="198108" cy="318405"/>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0800000">
        <a:off x="1691578" y="1493001"/>
        <a:ext cx="138676" cy="191043"/>
      </dsp:txXfrm>
    </dsp:sp>
    <dsp:sp modelId="{139B4F72-331D-3F47-BDD7-E92B7EB971A3}">
      <dsp:nvSpPr>
        <dsp:cNvPr id="0" name=""/>
        <dsp:cNvSpPr/>
      </dsp:nvSpPr>
      <dsp:spPr>
        <a:xfrm>
          <a:off x="636006" y="906915"/>
          <a:ext cx="936485" cy="936485"/>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kern="1200" dirty="0" smtClean="0"/>
            <a:t>E</a:t>
          </a:r>
          <a:endParaRPr lang="zh-CN" altLang="en-US" sz="1400" kern="1200" dirty="0"/>
        </a:p>
      </dsp:txBody>
      <dsp:txXfrm>
        <a:off x="773151" y="1044060"/>
        <a:ext cx="662195" cy="662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E8F7C-870E-7E48-9DF4-7F37CF97232B}">
      <dsp:nvSpPr>
        <dsp:cNvPr id="0" name=""/>
        <dsp:cNvSpPr/>
      </dsp:nvSpPr>
      <dsp:spPr>
        <a:xfrm>
          <a:off x="1806406" y="222"/>
          <a:ext cx="1087975" cy="5439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A</a:t>
          </a:r>
          <a:endParaRPr lang="zh-CN" altLang="en-US" sz="2400" kern="1200" dirty="0"/>
        </a:p>
      </dsp:txBody>
      <dsp:txXfrm>
        <a:off x="1822339" y="16155"/>
        <a:ext cx="1056109" cy="512121"/>
      </dsp:txXfrm>
    </dsp:sp>
    <dsp:sp modelId="{59312EDF-D958-E841-8962-A114ECF84004}">
      <dsp:nvSpPr>
        <dsp:cNvPr id="0" name=""/>
        <dsp:cNvSpPr/>
      </dsp:nvSpPr>
      <dsp:spPr>
        <a:xfrm rot="2160000">
          <a:off x="2793686" y="705170"/>
          <a:ext cx="567292" cy="190395"/>
        </a:xfrm>
        <a:prstGeom prst="lef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2850805" y="743249"/>
        <a:ext cx="453055" cy="114237"/>
      </dsp:txXfrm>
    </dsp:sp>
    <dsp:sp modelId="{7EBB560F-E5E8-464C-AD6D-AA37D4CE6D83}">
      <dsp:nvSpPr>
        <dsp:cNvPr id="0" name=""/>
        <dsp:cNvSpPr/>
      </dsp:nvSpPr>
      <dsp:spPr>
        <a:xfrm>
          <a:off x="3260283" y="1056525"/>
          <a:ext cx="1087975" cy="54398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B</a:t>
          </a:r>
          <a:endParaRPr lang="zh-CN" altLang="en-US" sz="2400" kern="1200" dirty="0"/>
        </a:p>
      </dsp:txBody>
      <dsp:txXfrm>
        <a:off x="3276216" y="1072458"/>
        <a:ext cx="1056109" cy="512121"/>
      </dsp:txXfrm>
    </dsp:sp>
    <dsp:sp modelId="{F8B9772A-2DA3-5D45-9CB9-BDDEDF318545}">
      <dsp:nvSpPr>
        <dsp:cNvPr id="0" name=""/>
        <dsp:cNvSpPr/>
      </dsp:nvSpPr>
      <dsp:spPr>
        <a:xfrm rot="6480000">
          <a:off x="3242959" y="2087889"/>
          <a:ext cx="567292" cy="190395"/>
        </a:xfrm>
        <a:prstGeom prst="lef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10800000">
        <a:off x="3300077" y="2125968"/>
        <a:ext cx="453055" cy="114237"/>
      </dsp:txXfrm>
    </dsp:sp>
    <dsp:sp modelId="{F72220FE-D447-4842-BDB2-9B8771F24B87}">
      <dsp:nvSpPr>
        <dsp:cNvPr id="0" name=""/>
        <dsp:cNvSpPr/>
      </dsp:nvSpPr>
      <dsp:spPr>
        <a:xfrm>
          <a:off x="2704952" y="2765660"/>
          <a:ext cx="1087975" cy="5439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C</a:t>
          </a:r>
          <a:endParaRPr lang="zh-CN" altLang="en-US" sz="2400" kern="1200" dirty="0"/>
        </a:p>
      </dsp:txBody>
      <dsp:txXfrm>
        <a:off x="2720885" y="2781593"/>
        <a:ext cx="1056109" cy="512121"/>
      </dsp:txXfrm>
    </dsp:sp>
    <dsp:sp modelId="{90F8436C-354B-B040-9588-15D9F8624956}">
      <dsp:nvSpPr>
        <dsp:cNvPr id="0" name=""/>
        <dsp:cNvSpPr/>
      </dsp:nvSpPr>
      <dsp:spPr>
        <a:xfrm rot="10800000" flipH="1" flipV="1">
          <a:off x="2311761" y="2894596"/>
          <a:ext cx="77265" cy="286117"/>
        </a:xfrm>
        <a:prstGeom prst="leftRightArrow">
          <a:avLst>
            <a:gd name="adj1" fmla="val 60000"/>
            <a:gd name="adj2" fmla="val 5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rot="10800000">
        <a:off x="2334941" y="2951819"/>
        <a:ext cx="30906" cy="171671"/>
      </dsp:txXfrm>
    </dsp:sp>
    <dsp:sp modelId="{D29E9F17-831C-1544-83C5-560D7360CAFE}">
      <dsp:nvSpPr>
        <dsp:cNvPr id="0" name=""/>
        <dsp:cNvSpPr/>
      </dsp:nvSpPr>
      <dsp:spPr>
        <a:xfrm>
          <a:off x="907861" y="2765660"/>
          <a:ext cx="1087975" cy="54398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D</a:t>
          </a:r>
          <a:endParaRPr lang="zh-CN" altLang="en-US" sz="2400" kern="1200" dirty="0"/>
        </a:p>
      </dsp:txBody>
      <dsp:txXfrm>
        <a:off x="923794" y="2781593"/>
        <a:ext cx="1056109" cy="512121"/>
      </dsp:txXfrm>
    </dsp:sp>
    <dsp:sp modelId="{55621302-F3F1-AE4F-A0B5-7E698122A343}">
      <dsp:nvSpPr>
        <dsp:cNvPr id="0" name=""/>
        <dsp:cNvSpPr/>
      </dsp:nvSpPr>
      <dsp:spPr>
        <a:xfrm rot="15120000">
          <a:off x="890537" y="2087889"/>
          <a:ext cx="567292" cy="190395"/>
        </a:xfrm>
        <a:prstGeom prst="lef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10800000">
        <a:off x="947655" y="2125968"/>
        <a:ext cx="453055" cy="114237"/>
      </dsp:txXfrm>
    </dsp:sp>
    <dsp:sp modelId="{D9FF1FA3-0944-C44C-9644-0973BD88CF4E}">
      <dsp:nvSpPr>
        <dsp:cNvPr id="0" name=""/>
        <dsp:cNvSpPr/>
      </dsp:nvSpPr>
      <dsp:spPr>
        <a:xfrm>
          <a:off x="352529" y="1056525"/>
          <a:ext cx="1087975" cy="5439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smtClean="0"/>
            <a:t>E</a:t>
          </a:r>
          <a:endParaRPr lang="zh-CN" altLang="en-US" sz="2400" kern="1200" dirty="0"/>
        </a:p>
      </dsp:txBody>
      <dsp:txXfrm>
        <a:off x="368462" y="1072458"/>
        <a:ext cx="1056109" cy="512121"/>
      </dsp:txXfrm>
    </dsp:sp>
    <dsp:sp modelId="{C1DBF8C1-BB0C-E248-AB82-7FD58334244B}">
      <dsp:nvSpPr>
        <dsp:cNvPr id="0" name=""/>
        <dsp:cNvSpPr/>
      </dsp:nvSpPr>
      <dsp:spPr>
        <a:xfrm rot="19440000">
          <a:off x="1600596" y="777508"/>
          <a:ext cx="45718" cy="45719"/>
        </a:xfrm>
        <a:prstGeom prst="leftRightArrow">
          <a:avLst>
            <a:gd name="adj1" fmla="val 60000"/>
            <a:gd name="adj2" fmla="val 5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14311" y="786652"/>
        <a:ext cx="18288" cy="27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864EA-E08C-3E41-AC99-6AD88FD466AD}">
      <dsp:nvSpPr>
        <dsp:cNvPr id="0" name=""/>
        <dsp:cNvSpPr/>
      </dsp:nvSpPr>
      <dsp:spPr>
        <a:xfrm>
          <a:off x="5641728" y="3532542"/>
          <a:ext cx="268519" cy="767491"/>
        </a:xfrm>
        <a:custGeom>
          <a:avLst/>
          <a:gdLst/>
          <a:ahLst/>
          <a:cxnLst/>
          <a:rect l="0" t="0" r="0" b="0"/>
          <a:pathLst>
            <a:path>
              <a:moveTo>
                <a:pt x="0" y="0"/>
              </a:moveTo>
              <a:lnTo>
                <a:pt x="134259" y="0"/>
              </a:lnTo>
              <a:lnTo>
                <a:pt x="134259" y="767491"/>
              </a:lnTo>
              <a:lnTo>
                <a:pt x="268519" y="767491"/>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55661" y="3895960"/>
        <a:ext cx="40655" cy="40655"/>
      </dsp:txXfrm>
    </dsp:sp>
    <dsp:sp modelId="{21FED162-60AC-CE49-B3BA-6DFA989B280B}">
      <dsp:nvSpPr>
        <dsp:cNvPr id="0" name=""/>
        <dsp:cNvSpPr/>
      </dsp:nvSpPr>
      <dsp:spPr>
        <a:xfrm>
          <a:off x="5641728" y="3532542"/>
          <a:ext cx="268519" cy="255830"/>
        </a:xfrm>
        <a:custGeom>
          <a:avLst/>
          <a:gdLst/>
          <a:ahLst/>
          <a:cxnLst/>
          <a:rect l="0" t="0" r="0" b="0"/>
          <a:pathLst>
            <a:path>
              <a:moveTo>
                <a:pt x="0" y="0"/>
              </a:moveTo>
              <a:lnTo>
                <a:pt x="134259" y="0"/>
              </a:lnTo>
              <a:lnTo>
                <a:pt x="134259" y="255830"/>
              </a:lnTo>
              <a:lnTo>
                <a:pt x="268519" y="25583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6716" y="3651185"/>
        <a:ext cx="18544" cy="18544"/>
      </dsp:txXfrm>
    </dsp:sp>
    <dsp:sp modelId="{CC307281-78FA-7C41-A0D5-E9F831913536}">
      <dsp:nvSpPr>
        <dsp:cNvPr id="0" name=""/>
        <dsp:cNvSpPr/>
      </dsp:nvSpPr>
      <dsp:spPr>
        <a:xfrm>
          <a:off x="5641728" y="3276711"/>
          <a:ext cx="268519" cy="255830"/>
        </a:xfrm>
        <a:custGeom>
          <a:avLst/>
          <a:gdLst/>
          <a:ahLst/>
          <a:cxnLst/>
          <a:rect l="0" t="0" r="0" b="0"/>
          <a:pathLst>
            <a:path>
              <a:moveTo>
                <a:pt x="0" y="255830"/>
              </a:moveTo>
              <a:lnTo>
                <a:pt x="134259" y="255830"/>
              </a:lnTo>
              <a:lnTo>
                <a:pt x="134259" y="0"/>
              </a:lnTo>
              <a:lnTo>
                <a:pt x="268519"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6716" y="3395354"/>
        <a:ext cx="18544" cy="18544"/>
      </dsp:txXfrm>
    </dsp:sp>
    <dsp:sp modelId="{DD2FFE57-A53E-1A46-9481-B4C0D9B775DF}">
      <dsp:nvSpPr>
        <dsp:cNvPr id="0" name=""/>
        <dsp:cNvSpPr/>
      </dsp:nvSpPr>
      <dsp:spPr>
        <a:xfrm>
          <a:off x="5641728" y="2765050"/>
          <a:ext cx="268519" cy="767491"/>
        </a:xfrm>
        <a:custGeom>
          <a:avLst/>
          <a:gdLst/>
          <a:ahLst/>
          <a:cxnLst/>
          <a:rect l="0" t="0" r="0" b="0"/>
          <a:pathLst>
            <a:path>
              <a:moveTo>
                <a:pt x="0" y="767491"/>
              </a:moveTo>
              <a:lnTo>
                <a:pt x="134259" y="767491"/>
              </a:lnTo>
              <a:lnTo>
                <a:pt x="134259" y="0"/>
              </a:lnTo>
              <a:lnTo>
                <a:pt x="268519"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55661" y="3128468"/>
        <a:ext cx="40655" cy="40655"/>
      </dsp:txXfrm>
    </dsp:sp>
    <dsp:sp modelId="{DE520E10-848A-AF41-B005-42722B97735D}">
      <dsp:nvSpPr>
        <dsp:cNvPr id="0" name=""/>
        <dsp:cNvSpPr/>
      </dsp:nvSpPr>
      <dsp:spPr>
        <a:xfrm>
          <a:off x="4030610" y="1997558"/>
          <a:ext cx="268519" cy="1534983"/>
        </a:xfrm>
        <a:custGeom>
          <a:avLst/>
          <a:gdLst/>
          <a:ahLst/>
          <a:cxnLst/>
          <a:rect l="0" t="0" r="0" b="0"/>
          <a:pathLst>
            <a:path>
              <a:moveTo>
                <a:pt x="0" y="0"/>
              </a:moveTo>
              <a:lnTo>
                <a:pt x="134259" y="0"/>
              </a:lnTo>
              <a:lnTo>
                <a:pt x="134259" y="1534983"/>
              </a:lnTo>
              <a:lnTo>
                <a:pt x="268519" y="1534983"/>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25912" y="2726092"/>
        <a:ext cx="77914" cy="77914"/>
      </dsp:txXfrm>
    </dsp:sp>
    <dsp:sp modelId="{155D19AC-54BD-B942-B65A-6A649DE7214A}">
      <dsp:nvSpPr>
        <dsp:cNvPr id="0" name=""/>
        <dsp:cNvSpPr/>
      </dsp:nvSpPr>
      <dsp:spPr>
        <a:xfrm>
          <a:off x="5641728" y="1741727"/>
          <a:ext cx="268519" cy="511661"/>
        </a:xfrm>
        <a:custGeom>
          <a:avLst/>
          <a:gdLst/>
          <a:ahLst/>
          <a:cxnLst/>
          <a:rect l="0" t="0" r="0" b="0"/>
          <a:pathLst>
            <a:path>
              <a:moveTo>
                <a:pt x="0" y="0"/>
              </a:moveTo>
              <a:lnTo>
                <a:pt x="134259" y="0"/>
              </a:lnTo>
              <a:lnTo>
                <a:pt x="134259" y="511661"/>
              </a:lnTo>
              <a:lnTo>
                <a:pt x="268519" y="511661"/>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1542" y="1983112"/>
        <a:ext cx="28892" cy="28892"/>
      </dsp:txXfrm>
    </dsp:sp>
    <dsp:sp modelId="{F390C71B-2528-0A44-9156-995AA4FEAD32}">
      <dsp:nvSpPr>
        <dsp:cNvPr id="0" name=""/>
        <dsp:cNvSpPr/>
      </dsp:nvSpPr>
      <dsp:spPr>
        <a:xfrm>
          <a:off x="5641728" y="1696007"/>
          <a:ext cx="268519" cy="91440"/>
        </a:xfrm>
        <a:custGeom>
          <a:avLst/>
          <a:gdLst/>
          <a:ahLst/>
          <a:cxnLst/>
          <a:rect l="0" t="0" r="0" b="0"/>
          <a:pathLst>
            <a:path>
              <a:moveTo>
                <a:pt x="0" y="45720"/>
              </a:moveTo>
              <a:lnTo>
                <a:pt x="268519" y="4572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9275" y="1735014"/>
        <a:ext cx="13425" cy="13425"/>
      </dsp:txXfrm>
    </dsp:sp>
    <dsp:sp modelId="{B515C298-D2B7-D74E-9DD9-FC79ABE804AD}">
      <dsp:nvSpPr>
        <dsp:cNvPr id="0" name=""/>
        <dsp:cNvSpPr/>
      </dsp:nvSpPr>
      <dsp:spPr>
        <a:xfrm>
          <a:off x="5641728" y="1230066"/>
          <a:ext cx="268519" cy="511661"/>
        </a:xfrm>
        <a:custGeom>
          <a:avLst/>
          <a:gdLst/>
          <a:ahLst/>
          <a:cxnLst/>
          <a:rect l="0" t="0" r="0" b="0"/>
          <a:pathLst>
            <a:path>
              <a:moveTo>
                <a:pt x="0" y="511661"/>
              </a:moveTo>
              <a:lnTo>
                <a:pt x="134259" y="511661"/>
              </a:lnTo>
              <a:lnTo>
                <a:pt x="134259" y="0"/>
              </a:lnTo>
              <a:lnTo>
                <a:pt x="268519"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1542" y="1471451"/>
        <a:ext cx="28892" cy="28892"/>
      </dsp:txXfrm>
    </dsp:sp>
    <dsp:sp modelId="{0A16F830-3C03-F945-B528-EBCACF3A3E0F}">
      <dsp:nvSpPr>
        <dsp:cNvPr id="0" name=""/>
        <dsp:cNvSpPr/>
      </dsp:nvSpPr>
      <dsp:spPr>
        <a:xfrm>
          <a:off x="4030610" y="1741727"/>
          <a:ext cx="268519" cy="255830"/>
        </a:xfrm>
        <a:custGeom>
          <a:avLst/>
          <a:gdLst/>
          <a:ahLst/>
          <a:cxnLst/>
          <a:rect l="0" t="0" r="0" b="0"/>
          <a:pathLst>
            <a:path>
              <a:moveTo>
                <a:pt x="0" y="255830"/>
              </a:moveTo>
              <a:lnTo>
                <a:pt x="134259" y="255830"/>
              </a:lnTo>
              <a:lnTo>
                <a:pt x="134259" y="0"/>
              </a:lnTo>
              <a:lnTo>
                <a:pt x="268519" y="0"/>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55597" y="1860371"/>
        <a:ext cx="18544" cy="18544"/>
      </dsp:txXfrm>
    </dsp:sp>
    <dsp:sp modelId="{5E56A180-F0CA-4F40-BD89-22674F108AF8}">
      <dsp:nvSpPr>
        <dsp:cNvPr id="0" name=""/>
        <dsp:cNvSpPr/>
      </dsp:nvSpPr>
      <dsp:spPr>
        <a:xfrm>
          <a:off x="5641728" y="462574"/>
          <a:ext cx="268519" cy="255830"/>
        </a:xfrm>
        <a:custGeom>
          <a:avLst/>
          <a:gdLst/>
          <a:ahLst/>
          <a:cxnLst/>
          <a:rect l="0" t="0" r="0" b="0"/>
          <a:pathLst>
            <a:path>
              <a:moveTo>
                <a:pt x="0" y="0"/>
              </a:moveTo>
              <a:lnTo>
                <a:pt x="134259" y="0"/>
              </a:lnTo>
              <a:lnTo>
                <a:pt x="134259" y="255830"/>
              </a:lnTo>
              <a:lnTo>
                <a:pt x="268519" y="25583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6716" y="581217"/>
        <a:ext cx="18544" cy="18544"/>
      </dsp:txXfrm>
    </dsp:sp>
    <dsp:sp modelId="{62B25E95-934C-CD40-9887-DEE660B19AFE}">
      <dsp:nvSpPr>
        <dsp:cNvPr id="0" name=""/>
        <dsp:cNvSpPr/>
      </dsp:nvSpPr>
      <dsp:spPr>
        <a:xfrm>
          <a:off x="5641728" y="206744"/>
          <a:ext cx="268519" cy="255830"/>
        </a:xfrm>
        <a:custGeom>
          <a:avLst/>
          <a:gdLst/>
          <a:ahLst/>
          <a:cxnLst/>
          <a:rect l="0" t="0" r="0" b="0"/>
          <a:pathLst>
            <a:path>
              <a:moveTo>
                <a:pt x="0" y="255830"/>
              </a:moveTo>
              <a:lnTo>
                <a:pt x="134259" y="255830"/>
              </a:lnTo>
              <a:lnTo>
                <a:pt x="134259" y="0"/>
              </a:lnTo>
              <a:lnTo>
                <a:pt x="268519"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766716" y="325387"/>
        <a:ext cx="18544" cy="18544"/>
      </dsp:txXfrm>
    </dsp:sp>
    <dsp:sp modelId="{6BE8B2F9-0010-4047-A6EE-E008AAD47583}">
      <dsp:nvSpPr>
        <dsp:cNvPr id="0" name=""/>
        <dsp:cNvSpPr/>
      </dsp:nvSpPr>
      <dsp:spPr>
        <a:xfrm>
          <a:off x="4030610" y="462574"/>
          <a:ext cx="268519" cy="1534983"/>
        </a:xfrm>
        <a:custGeom>
          <a:avLst/>
          <a:gdLst/>
          <a:ahLst/>
          <a:cxnLst/>
          <a:rect l="0" t="0" r="0" b="0"/>
          <a:pathLst>
            <a:path>
              <a:moveTo>
                <a:pt x="0" y="1534983"/>
              </a:moveTo>
              <a:lnTo>
                <a:pt x="134259" y="1534983"/>
              </a:lnTo>
              <a:lnTo>
                <a:pt x="134259" y="0"/>
              </a:lnTo>
              <a:lnTo>
                <a:pt x="268519" y="0"/>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25912" y="1191109"/>
        <a:ext cx="77914" cy="77914"/>
      </dsp:txXfrm>
    </dsp:sp>
    <dsp:sp modelId="{2C164A71-CA61-C641-B9C0-9FB4B06C8C76}">
      <dsp:nvSpPr>
        <dsp:cNvPr id="0" name=""/>
        <dsp:cNvSpPr/>
      </dsp:nvSpPr>
      <dsp:spPr>
        <a:xfrm rot="16200000">
          <a:off x="2748764" y="1792893"/>
          <a:ext cx="2154363" cy="4093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t>主要分享内容</a:t>
          </a:r>
          <a:endParaRPr lang="zh-CN" altLang="en-US" sz="2500" kern="1200" dirty="0"/>
        </a:p>
      </dsp:txBody>
      <dsp:txXfrm>
        <a:off x="2748764" y="1792893"/>
        <a:ext cx="2154363" cy="409328"/>
      </dsp:txXfrm>
    </dsp:sp>
    <dsp:sp modelId="{EAD5D5BD-68DC-5E4F-AE16-687D2AC51993}">
      <dsp:nvSpPr>
        <dsp:cNvPr id="0" name=""/>
        <dsp:cNvSpPr/>
      </dsp:nvSpPr>
      <dsp:spPr>
        <a:xfrm>
          <a:off x="4299129" y="257910"/>
          <a:ext cx="1342599" cy="4093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什么是</a:t>
          </a:r>
          <a:r>
            <a:rPr lang="en-US" altLang="zh-CN" sz="1500" kern="1200" dirty="0" smtClean="0"/>
            <a:t>RPC</a:t>
          </a:r>
          <a:endParaRPr lang="zh-CN" altLang="en-US" sz="1500" kern="1200" dirty="0"/>
        </a:p>
      </dsp:txBody>
      <dsp:txXfrm>
        <a:off x="4299129" y="257910"/>
        <a:ext cx="1342599" cy="409328"/>
      </dsp:txXfrm>
    </dsp:sp>
    <dsp:sp modelId="{F1C5FB05-4AFC-AF46-B8B5-B56C3BA3D130}">
      <dsp:nvSpPr>
        <dsp:cNvPr id="0" name=""/>
        <dsp:cNvSpPr/>
      </dsp:nvSpPr>
      <dsp:spPr>
        <a:xfrm>
          <a:off x="5910248" y="2079"/>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smtClean="0"/>
            <a:t>RPC</a:t>
          </a:r>
          <a:r>
            <a:rPr lang="zh-CN" altLang="en-US" sz="1500" kern="1200" dirty="0" smtClean="0"/>
            <a:t> 工作流程</a:t>
          </a:r>
          <a:endParaRPr lang="zh-CN" altLang="en-US" sz="1500" kern="1200" dirty="0"/>
        </a:p>
      </dsp:txBody>
      <dsp:txXfrm>
        <a:off x="5910248" y="2079"/>
        <a:ext cx="1342599" cy="409328"/>
      </dsp:txXfrm>
    </dsp:sp>
    <dsp:sp modelId="{93953264-21AB-D749-8B61-D02BFD08AAD2}">
      <dsp:nvSpPr>
        <dsp:cNvPr id="0" name=""/>
        <dsp:cNvSpPr/>
      </dsp:nvSpPr>
      <dsp:spPr>
        <a:xfrm>
          <a:off x="5910248" y="513740"/>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smtClean="0"/>
            <a:t>RPC</a:t>
          </a:r>
          <a:r>
            <a:rPr lang="zh-CN" altLang="en-US" sz="1500" kern="1200" dirty="0" smtClean="0"/>
            <a:t> 使用场景</a:t>
          </a:r>
          <a:endParaRPr lang="zh-CN" altLang="en-US" sz="1500" kern="1200" dirty="0"/>
        </a:p>
      </dsp:txBody>
      <dsp:txXfrm>
        <a:off x="5910248" y="513740"/>
        <a:ext cx="1342599" cy="409328"/>
      </dsp:txXfrm>
    </dsp:sp>
    <dsp:sp modelId="{5F96AE42-3DAD-9D45-83D3-9ECCBAF2CB9A}">
      <dsp:nvSpPr>
        <dsp:cNvPr id="0" name=""/>
        <dsp:cNvSpPr/>
      </dsp:nvSpPr>
      <dsp:spPr>
        <a:xfrm>
          <a:off x="4299129" y="1537063"/>
          <a:ext cx="1342599" cy="4093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smtClean="0"/>
            <a:t>RPC</a:t>
          </a:r>
          <a:r>
            <a:rPr lang="zh-CN" altLang="en-US" sz="1500" kern="1200" dirty="0" smtClean="0"/>
            <a:t> 核心技术</a:t>
          </a:r>
          <a:endParaRPr lang="zh-CN" altLang="en-US" sz="1500" kern="1200" dirty="0"/>
        </a:p>
      </dsp:txBody>
      <dsp:txXfrm>
        <a:off x="4299129" y="1537063"/>
        <a:ext cx="1342599" cy="409328"/>
      </dsp:txXfrm>
    </dsp:sp>
    <dsp:sp modelId="{AB78173E-2086-EE42-8D9D-431829E19971}">
      <dsp:nvSpPr>
        <dsp:cNvPr id="0" name=""/>
        <dsp:cNvSpPr/>
      </dsp:nvSpPr>
      <dsp:spPr>
        <a:xfrm>
          <a:off x="5910248" y="1025402"/>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动态代理</a:t>
          </a:r>
          <a:endParaRPr lang="zh-CN" altLang="en-US" sz="1500" kern="1200" dirty="0"/>
        </a:p>
      </dsp:txBody>
      <dsp:txXfrm>
        <a:off x="5910248" y="1025402"/>
        <a:ext cx="1342599" cy="409328"/>
      </dsp:txXfrm>
    </dsp:sp>
    <dsp:sp modelId="{83A0D9EB-4EAC-A649-AAD7-AB682E4B3750}">
      <dsp:nvSpPr>
        <dsp:cNvPr id="0" name=""/>
        <dsp:cNvSpPr/>
      </dsp:nvSpPr>
      <dsp:spPr>
        <a:xfrm>
          <a:off x="5910248" y="1537063"/>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服务调用</a:t>
          </a:r>
          <a:endParaRPr lang="zh-CN" altLang="en-US" sz="1500" kern="1200" dirty="0"/>
        </a:p>
      </dsp:txBody>
      <dsp:txXfrm>
        <a:off x="5910248" y="1537063"/>
        <a:ext cx="1342599" cy="409328"/>
      </dsp:txXfrm>
    </dsp:sp>
    <dsp:sp modelId="{3EADEADC-2F14-A847-A255-91DBDDFC02EE}">
      <dsp:nvSpPr>
        <dsp:cNvPr id="0" name=""/>
        <dsp:cNvSpPr/>
      </dsp:nvSpPr>
      <dsp:spPr>
        <a:xfrm>
          <a:off x="5910248" y="2048724"/>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序列化</a:t>
          </a:r>
          <a:endParaRPr lang="zh-CN" altLang="en-US" sz="1500" kern="1200" dirty="0"/>
        </a:p>
      </dsp:txBody>
      <dsp:txXfrm>
        <a:off x="5910248" y="2048724"/>
        <a:ext cx="1342599" cy="409328"/>
      </dsp:txXfrm>
    </dsp:sp>
    <dsp:sp modelId="{40DCC70E-133A-0942-B6D4-ECC6DBC13687}">
      <dsp:nvSpPr>
        <dsp:cNvPr id="0" name=""/>
        <dsp:cNvSpPr/>
      </dsp:nvSpPr>
      <dsp:spPr>
        <a:xfrm>
          <a:off x="4299129" y="3327877"/>
          <a:ext cx="1342599" cy="4093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err="1" smtClean="0"/>
            <a:t>gRPC</a:t>
          </a:r>
          <a:endParaRPr lang="zh-CN" altLang="en-US" sz="1500" kern="1200" dirty="0"/>
        </a:p>
      </dsp:txBody>
      <dsp:txXfrm>
        <a:off x="4299129" y="3327877"/>
        <a:ext cx="1342599" cy="409328"/>
      </dsp:txXfrm>
    </dsp:sp>
    <dsp:sp modelId="{70ACD39A-7587-9245-848D-3057589DC189}">
      <dsp:nvSpPr>
        <dsp:cNvPr id="0" name=""/>
        <dsp:cNvSpPr/>
      </dsp:nvSpPr>
      <dsp:spPr>
        <a:xfrm>
          <a:off x="5910248" y="2560385"/>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err="1" smtClean="0"/>
            <a:t>gRPC</a:t>
          </a:r>
          <a:r>
            <a:rPr lang="zh-CN" altLang="en-US" sz="1500" kern="1200" dirty="0" smtClean="0"/>
            <a:t> 开发流程</a:t>
          </a:r>
          <a:endParaRPr lang="zh-CN" altLang="en-US" sz="1500" kern="1200" dirty="0"/>
        </a:p>
      </dsp:txBody>
      <dsp:txXfrm>
        <a:off x="5910248" y="2560385"/>
        <a:ext cx="1342599" cy="409328"/>
      </dsp:txXfrm>
    </dsp:sp>
    <dsp:sp modelId="{7F231DB6-7C56-0645-89CA-36AAA33F323E}">
      <dsp:nvSpPr>
        <dsp:cNvPr id="0" name=""/>
        <dsp:cNvSpPr/>
      </dsp:nvSpPr>
      <dsp:spPr>
        <a:xfrm>
          <a:off x="5910248" y="3072046"/>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 </a:t>
          </a:r>
          <a:r>
            <a:rPr lang="en-US" altLang="zh-CN" sz="1500" kern="1200" dirty="0" smtClean="0"/>
            <a:t>HTTP/2.0</a:t>
          </a:r>
          <a:endParaRPr lang="zh-CN" altLang="en-US" sz="1500" kern="1200" dirty="0"/>
        </a:p>
      </dsp:txBody>
      <dsp:txXfrm>
        <a:off x="5910248" y="3072046"/>
        <a:ext cx="1342599" cy="409328"/>
      </dsp:txXfrm>
    </dsp:sp>
    <dsp:sp modelId="{B8226E05-B727-A245-ADD9-2C5AD3DA4FA1}">
      <dsp:nvSpPr>
        <dsp:cNvPr id="0" name=""/>
        <dsp:cNvSpPr/>
      </dsp:nvSpPr>
      <dsp:spPr>
        <a:xfrm>
          <a:off x="5910248" y="3583708"/>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smtClean="0"/>
            <a:t>Protocol</a:t>
          </a:r>
          <a:r>
            <a:rPr lang="zh-CN" altLang="en-US" sz="1500" kern="1200" dirty="0" smtClean="0"/>
            <a:t> </a:t>
          </a:r>
          <a:r>
            <a:rPr lang="en-US" altLang="zh-CN" sz="1500" kern="1200" dirty="0" smtClean="0"/>
            <a:t>Buffers</a:t>
          </a:r>
          <a:endParaRPr lang="zh-CN" altLang="en-US" sz="1500" kern="1200" dirty="0"/>
        </a:p>
      </dsp:txBody>
      <dsp:txXfrm>
        <a:off x="5910248" y="3583708"/>
        <a:ext cx="1342599" cy="409328"/>
      </dsp:txXfrm>
    </dsp:sp>
    <dsp:sp modelId="{3505B921-A17B-1243-98EC-176A1115D084}">
      <dsp:nvSpPr>
        <dsp:cNvPr id="0" name=""/>
        <dsp:cNvSpPr/>
      </dsp:nvSpPr>
      <dsp:spPr>
        <a:xfrm>
          <a:off x="5910248" y="4095369"/>
          <a:ext cx="1342599" cy="4093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err="1" smtClean="0"/>
            <a:t>gRPC</a:t>
          </a:r>
          <a:r>
            <a:rPr lang="zh-CN" altLang="en-US" sz="1500" kern="1200" dirty="0" smtClean="0"/>
            <a:t> 服务调用</a:t>
          </a:r>
          <a:endParaRPr lang="zh-CN" altLang="en-US" sz="1500" kern="1200" dirty="0"/>
        </a:p>
      </dsp:txBody>
      <dsp:txXfrm>
        <a:off x="5910248" y="4095369"/>
        <a:ext cx="1342599" cy="409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3723C-39AC-B545-B787-4FB39EF4E1F3}">
      <dsp:nvSpPr>
        <dsp:cNvPr id="0" name=""/>
        <dsp:cNvSpPr/>
      </dsp:nvSpPr>
      <dsp:spPr>
        <a:xfrm>
          <a:off x="53" y="51647"/>
          <a:ext cx="5124459" cy="3744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kumimoji="1" lang="zh-CN" altLang="en-US" sz="1600" kern="1200" dirty="0" smtClean="0"/>
            <a:t>调用方</a:t>
          </a:r>
          <a:endParaRPr lang="zh-CN" altLang="en-US" sz="1600" kern="1200" dirty="0"/>
        </a:p>
      </dsp:txBody>
      <dsp:txXfrm>
        <a:off x="53" y="51647"/>
        <a:ext cx="5124459" cy="374400"/>
      </dsp:txXfrm>
    </dsp:sp>
    <dsp:sp modelId="{9412717C-AD76-094B-8056-B87A057F1BBB}">
      <dsp:nvSpPr>
        <dsp:cNvPr id="0" name=""/>
        <dsp:cNvSpPr/>
      </dsp:nvSpPr>
      <dsp:spPr>
        <a:xfrm>
          <a:off x="53" y="426047"/>
          <a:ext cx="5124459" cy="356626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kumimoji="1" lang="it-IT" sz="1800" kern="1200" dirty="0" smtClean="0"/>
            <a:t>//</a:t>
          </a:r>
          <a:r>
            <a:rPr kumimoji="1" lang="it-IT" altLang="zh-CN" sz="1800" kern="1200" dirty="0" smtClean="0"/>
            <a:t> </a:t>
          </a:r>
          <a:r>
            <a:rPr kumimoji="1" lang="zh-CN" altLang="it-IT" sz="1600" b="1" kern="1200" dirty="0" smtClean="0">
              <a:latin typeface="Microsoft YaHei" charset="-122"/>
              <a:ea typeface="Microsoft YaHei" charset="-122"/>
              <a:cs typeface="Microsoft YaHei" charset="-122"/>
            </a:rPr>
            <a:t>将传入参数变为字节流</a:t>
          </a:r>
          <a:endParaRPr lang="it-IT" sz="1600" kern="1200" dirty="0">
            <a:latin typeface="Microsoft YaHei" charset="-122"/>
            <a:ea typeface="Microsoft YaHei" charset="-122"/>
            <a:cs typeface="Microsoft YaHei" charset="-122"/>
          </a:endParaRPr>
        </a:p>
        <a:p>
          <a:pPr marL="171450" lvl="1" indent="-171450" algn="l" defTabSz="800100" rtl="0">
            <a:lnSpc>
              <a:spcPct val="90000"/>
            </a:lnSpc>
            <a:spcBef>
              <a:spcPct val="0"/>
            </a:spcBef>
            <a:spcAft>
              <a:spcPct val="15000"/>
            </a:spcAft>
            <a:buChar char="•"/>
          </a:pPr>
          <a:r>
            <a:rPr kumimoji="1" lang="it-IT" sz="1800" b="0" i="0" kern="1200" dirty="0" err="1" smtClean="0"/>
            <a:t>request</a:t>
          </a:r>
          <a:r>
            <a:rPr kumimoji="1" lang="it-IT" sz="1800" b="0" i="0" kern="1200" dirty="0" smtClean="0"/>
            <a:t> = </a:t>
          </a:r>
          <a:r>
            <a:rPr kumimoji="1" lang="it-IT" sz="1800" b="0" i="0" kern="1200" dirty="0" err="1" smtClean="0"/>
            <a:t>MakePacket</a:t>
          </a:r>
          <a:r>
            <a:rPr kumimoji="1" lang="it-IT" sz="1800" b="0" i="0" kern="1200" dirty="0" smtClean="0"/>
            <a:t>(“</a:t>
          </a:r>
          <a:r>
            <a:rPr kumimoji="1" lang="it-IT" sz="1800" b="0" i="0" kern="1200" dirty="0" err="1" smtClean="0"/>
            <a:t>add</a:t>
          </a:r>
          <a:r>
            <a:rPr kumimoji="1" lang="it-IT" sz="1800" b="0" i="0" kern="1200" dirty="0" smtClean="0"/>
            <a:t>”, 1, 2);  </a:t>
          </a:r>
          <a:endParaRPr lang="it-IT" sz="1800" kern="1200" dirty="0"/>
        </a:p>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将字节流发给服务</a:t>
          </a:r>
          <a:r>
            <a:rPr kumimoji="1" lang="en-US" sz="1600" b="1" kern="1200" dirty="0" smtClean="0">
              <a:latin typeface="Microsoft YaHei" charset="-122"/>
              <a:ea typeface="Microsoft YaHei" charset="-122"/>
              <a:cs typeface="Microsoft YaHei" charset="-122"/>
            </a:rPr>
            <a:t>B</a:t>
          </a:r>
          <a:endParaRPr lang="it-IT" sz="1600" kern="1200" dirty="0">
            <a:latin typeface="Microsoft YaHei" charset="-122"/>
            <a:ea typeface="Microsoft YaHei" charset="-122"/>
            <a:cs typeface="Microsoft YaHei" charset="-122"/>
          </a:endParaRPr>
        </a:p>
        <a:p>
          <a:pPr marL="171450" lvl="1" indent="-171450" algn="l" defTabSz="800100" rtl="0">
            <a:lnSpc>
              <a:spcPct val="90000"/>
            </a:lnSpc>
            <a:spcBef>
              <a:spcPct val="0"/>
            </a:spcBef>
            <a:spcAft>
              <a:spcPct val="15000"/>
            </a:spcAft>
            <a:buChar char="•"/>
          </a:pPr>
          <a:r>
            <a:rPr kumimoji="1" lang="en-US" sz="1800" b="0" i="0" kern="1200" dirty="0" err="1" smtClean="0"/>
            <a:t>SendRequest_ToService_B</a:t>
          </a:r>
          <a:r>
            <a:rPr kumimoji="1" lang="en-US" sz="1800" b="0" i="0" kern="1200" dirty="0" smtClean="0"/>
            <a:t>(request); </a:t>
          </a:r>
          <a:r>
            <a:rPr kumimoji="1" lang="en-US" altLang="zh-CN" sz="1800" b="0" i="0" kern="1200" dirty="0" smtClean="0"/>
            <a:t> </a:t>
          </a:r>
          <a:endParaRPr lang="en-US" sz="1800" kern="1200" dirty="0"/>
        </a:p>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从服务</a:t>
          </a:r>
          <a:r>
            <a:rPr kumimoji="1" lang="en-US" sz="1600" b="1" kern="1200" dirty="0" smtClean="0">
              <a:latin typeface="Microsoft YaHei" charset="-122"/>
              <a:ea typeface="Microsoft YaHei" charset="-122"/>
              <a:cs typeface="Microsoft YaHei" charset="-122"/>
            </a:rPr>
            <a:t>B</a:t>
          </a:r>
          <a:r>
            <a:rPr kumimoji="1" lang="zh-CN" altLang="en-US" sz="1600" b="1" kern="1200" dirty="0" smtClean="0">
              <a:latin typeface="Microsoft YaHei" charset="-122"/>
              <a:ea typeface="Microsoft YaHei" charset="-122"/>
              <a:cs typeface="Microsoft YaHei" charset="-122"/>
            </a:rPr>
            <a:t>接受返回字节流</a:t>
          </a:r>
          <a:r>
            <a:rPr kumimoji="1" lang="en-US" altLang="zh-CN" sz="1600" b="0" i="0" kern="1200" dirty="0" smtClean="0">
              <a:latin typeface="Microsoft YaHei" charset="-122"/>
              <a:ea typeface="Microsoft YaHei" charset="-122"/>
              <a:cs typeface="Microsoft YaHei" charset="-122"/>
            </a:rPr>
            <a:t> </a:t>
          </a:r>
          <a:endParaRPr lang="en-US" sz="1600" kern="1200" dirty="0">
            <a:latin typeface="Microsoft YaHei" charset="-122"/>
            <a:ea typeface="Microsoft YaHei" charset="-122"/>
            <a:cs typeface="Microsoft YaHei" charset="-122"/>
          </a:endParaRPr>
        </a:p>
        <a:p>
          <a:pPr marL="171450" lvl="1" indent="-171450" algn="l" defTabSz="800100" rtl="0">
            <a:lnSpc>
              <a:spcPct val="90000"/>
            </a:lnSpc>
            <a:spcBef>
              <a:spcPct val="0"/>
            </a:spcBef>
            <a:spcAft>
              <a:spcPct val="15000"/>
            </a:spcAft>
            <a:buChar char="•"/>
          </a:pPr>
          <a:r>
            <a:rPr kumimoji="1" lang="en-US" sz="1800" b="0" i="0" kern="1200" dirty="0" smtClean="0"/>
            <a:t>response = </a:t>
          </a:r>
          <a:r>
            <a:rPr kumimoji="1" lang="en-US" sz="1800" b="0" i="0" kern="1200" dirty="0" err="1" smtClean="0"/>
            <a:t>RecieveRespnse_FromService_B</a:t>
          </a:r>
          <a:r>
            <a:rPr kumimoji="1" lang="en-US" sz="1800" b="0" i="0" kern="1200" dirty="0" smtClean="0"/>
            <a:t>(); </a:t>
          </a:r>
          <a:endParaRPr lang="en-US" sz="1800" kern="1200" dirty="0"/>
        </a:p>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将返回字节流变为传出参数</a:t>
          </a:r>
          <a:r>
            <a:rPr kumimoji="1" lang="en-US" altLang="zh-CN" sz="1600" b="0" i="0" kern="1200" dirty="0" smtClean="0">
              <a:latin typeface="Microsoft YaHei" charset="-122"/>
              <a:ea typeface="Microsoft YaHei" charset="-122"/>
              <a:cs typeface="Microsoft YaHei" charset="-122"/>
            </a:rPr>
            <a:t> </a:t>
          </a:r>
          <a:endParaRPr lang="en-US" sz="1600" kern="1200" dirty="0">
            <a:latin typeface="Microsoft YaHei" charset="-122"/>
            <a:ea typeface="Microsoft YaHei" charset="-122"/>
            <a:cs typeface="Microsoft YaHei" charset="-122"/>
          </a:endParaRPr>
        </a:p>
        <a:p>
          <a:pPr marL="171450" lvl="1" indent="-171450" algn="l" defTabSz="800100" rtl="0">
            <a:lnSpc>
              <a:spcPct val="90000"/>
            </a:lnSpc>
            <a:spcBef>
              <a:spcPct val="0"/>
            </a:spcBef>
            <a:spcAft>
              <a:spcPct val="15000"/>
            </a:spcAft>
            <a:buChar char="•"/>
          </a:pPr>
          <a:r>
            <a:rPr kumimoji="1" lang="en-US" sz="1800" b="0" i="0" kern="1200" dirty="0" err="1" smtClean="0"/>
            <a:t>int</a:t>
          </a:r>
          <a:r>
            <a:rPr kumimoji="1" lang="en-US" sz="1800" b="0" i="0" kern="1200" dirty="0" smtClean="0"/>
            <a:t> result = </a:t>
          </a:r>
          <a:r>
            <a:rPr kumimoji="1" lang="en-US" sz="1800" b="0" i="0" kern="1200" dirty="0" err="1" smtClean="0"/>
            <a:t>unMakePacket</a:t>
          </a:r>
          <a:r>
            <a:rPr kumimoji="1" lang="en-US" sz="1800" b="0" i="0" kern="1200" dirty="0" smtClean="0"/>
            <a:t>(</a:t>
          </a:r>
          <a:r>
            <a:rPr kumimoji="1" lang="en-US" sz="1800" b="0" i="0" kern="1200" dirty="0" err="1" smtClean="0"/>
            <a:t>respnse</a:t>
          </a:r>
          <a:r>
            <a:rPr kumimoji="1" lang="en-US" sz="1800" b="0" i="0" kern="1200" dirty="0" smtClean="0"/>
            <a:t>); </a:t>
          </a:r>
          <a:r>
            <a:rPr kumimoji="1" lang="en-US" altLang="zh-CN" sz="1800" b="0" i="0" kern="1200" dirty="0" smtClean="0"/>
            <a:t>  </a:t>
          </a:r>
          <a:endParaRPr lang="en-US" sz="1800" kern="1200" dirty="0"/>
        </a:p>
      </dsp:txBody>
      <dsp:txXfrm>
        <a:off x="53" y="426047"/>
        <a:ext cx="5124459" cy="3566269"/>
      </dsp:txXfrm>
    </dsp:sp>
    <dsp:sp modelId="{92498E98-4352-0142-A07C-E3EFEDDB9320}">
      <dsp:nvSpPr>
        <dsp:cNvPr id="0" name=""/>
        <dsp:cNvSpPr/>
      </dsp:nvSpPr>
      <dsp:spPr>
        <a:xfrm>
          <a:off x="5841937" y="51647"/>
          <a:ext cx="5124459" cy="3744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kumimoji="1" lang="zh-CN" altLang="en-US" sz="1300" kern="1200" smtClean="0"/>
            <a:t>服务提供方</a:t>
          </a:r>
          <a:endParaRPr lang="zh-CN" altLang="en-US" sz="1300" kern="1200"/>
        </a:p>
      </dsp:txBody>
      <dsp:txXfrm>
        <a:off x="5841937" y="51647"/>
        <a:ext cx="5124459" cy="374400"/>
      </dsp:txXfrm>
    </dsp:sp>
    <dsp:sp modelId="{249E6219-41D4-304D-90CA-CEB8F058140D}">
      <dsp:nvSpPr>
        <dsp:cNvPr id="0" name=""/>
        <dsp:cNvSpPr/>
      </dsp:nvSpPr>
      <dsp:spPr>
        <a:xfrm>
          <a:off x="5841937" y="426047"/>
          <a:ext cx="5124459" cy="356626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服务端收到字节流</a:t>
          </a:r>
          <a:endParaRPr kumimoji="1" lang="en-US" sz="1600" b="1" kern="1200" dirty="0">
            <a:latin typeface="Microsoft YaHei" charset="-122"/>
            <a:ea typeface="Microsoft YaHei" charset="-122"/>
            <a:cs typeface="Microsoft YaHei" charset="-122"/>
          </a:endParaRPr>
        </a:p>
        <a:p>
          <a:pPr marL="171450" lvl="1" indent="-171450" algn="l" defTabSz="755650" rtl="0">
            <a:lnSpc>
              <a:spcPct val="90000"/>
            </a:lnSpc>
            <a:spcBef>
              <a:spcPct val="0"/>
            </a:spcBef>
            <a:spcAft>
              <a:spcPct val="15000"/>
            </a:spcAft>
            <a:buChar char="•"/>
          </a:pPr>
          <a:r>
            <a:rPr kumimoji="1" lang="en-US" sz="1700" b="0" i="0" kern="1200" dirty="0" smtClean="0"/>
            <a:t>request = </a:t>
          </a:r>
          <a:r>
            <a:rPr kumimoji="1" lang="en-US" sz="1700" b="0" i="0" kern="1200" dirty="0" err="1" smtClean="0"/>
            <a:t>RecieveRequest</a:t>
          </a:r>
          <a:r>
            <a:rPr kumimoji="1" lang="en-US" sz="1700" b="0" i="0" kern="1200" dirty="0" smtClean="0"/>
            <a:t>(); </a:t>
          </a:r>
          <a:endParaRPr lang="en-US" sz="1700" kern="1200" dirty="0"/>
        </a:p>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将字节流转为函数名与参数</a:t>
          </a:r>
          <a:r>
            <a:rPr kumimoji="1" lang="en-US" altLang="zh-CN" sz="1800" b="1" kern="1200" dirty="0" smtClean="0"/>
            <a:t>       </a:t>
          </a:r>
          <a:endParaRPr kumimoji="1" lang="en-US" sz="1800" b="1" kern="1200" dirty="0"/>
        </a:p>
        <a:p>
          <a:pPr marL="171450" lvl="1" indent="-171450" algn="l" defTabSz="755650" rtl="0">
            <a:lnSpc>
              <a:spcPct val="90000"/>
            </a:lnSpc>
            <a:spcBef>
              <a:spcPct val="0"/>
            </a:spcBef>
            <a:spcAft>
              <a:spcPct val="15000"/>
            </a:spcAft>
            <a:buChar char="•"/>
          </a:pPr>
          <a:r>
            <a:rPr kumimoji="1" lang="en-US" sz="1700" b="0" i="0" kern="1200" dirty="0" err="1" smtClean="0"/>
            <a:t>args</a:t>
          </a:r>
          <a:r>
            <a:rPr kumimoji="1" lang="en-US" sz="1700" b="0" i="0" kern="1200" dirty="0" smtClean="0"/>
            <a:t>/function = </a:t>
          </a:r>
          <a:r>
            <a:rPr kumimoji="1" lang="en-US" sz="1700" b="0" i="0" kern="1200" dirty="0" err="1" smtClean="0"/>
            <a:t>unMakePacket</a:t>
          </a:r>
          <a:r>
            <a:rPr kumimoji="1" lang="en-US" sz="1700" b="0" i="0" kern="1200" dirty="0" smtClean="0"/>
            <a:t>(request);</a:t>
          </a:r>
          <a:endParaRPr lang="en-US" sz="1700" kern="1200" dirty="0"/>
        </a:p>
        <a:p>
          <a:pPr marL="171450" lvl="1" indent="-171450" algn="l" defTabSz="800100" rtl="0">
            <a:lnSpc>
              <a:spcPct val="90000"/>
            </a:lnSpc>
            <a:spcBef>
              <a:spcPct val="0"/>
            </a:spcBef>
            <a:spcAft>
              <a:spcPct val="15000"/>
            </a:spcAft>
            <a:buChar char="•"/>
          </a:pPr>
          <a:r>
            <a:rPr kumimoji="1" lang="en-US" altLang="zh-CN" sz="1800" b="0" kern="1200" dirty="0" smtClean="0">
              <a:latin typeface="+mn-lt"/>
              <a:ea typeface="+mn-ea"/>
            </a:rPr>
            <a:t>//</a:t>
          </a:r>
          <a:r>
            <a:rPr kumimoji="1" lang="zh-CN" altLang="en-US" sz="1800" b="0" kern="1200" dirty="0" smtClean="0">
              <a:latin typeface="+mn-lt"/>
              <a:ea typeface="+mn-ea"/>
            </a:rPr>
            <a:t> </a:t>
          </a:r>
          <a:r>
            <a:rPr kumimoji="1" lang="zh-CN" altLang="mr-IN" sz="1600" b="1" kern="1200" dirty="0" smtClean="0">
              <a:latin typeface="Microsoft YaHei" charset="-122"/>
              <a:ea typeface="Microsoft YaHei" charset="-122"/>
              <a:cs typeface="Microsoft YaHei" charset="-122"/>
            </a:rPr>
            <a:t>本地调用函数得到结果</a:t>
          </a:r>
          <a:r>
            <a:rPr kumimoji="1" lang="en-US" sz="1600" b="1" kern="1200" dirty="0" smtClean="0">
              <a:latin typeface="Microsoft YaHei" charset="-122"/>
              <a:ea typeface="Microsoft YaHei" charset="-122"/>
              <a:cs typeface="Microsoft YaHei" charset="-122"/>
            </a:rPr>
            <a:t> </a:t>
          </a:r>
          <a:r>
            <a:rPr kumimoji="1" lang="en-US" altLang="zh-CN" sz="1600" b="1" kern="1200" dirty="0" smtClean="0">
              <a:latin typeface="Microsoft YaHei" charset="-122"/>
              <a:ea typeface="Microsoft YaHei" charset="-122"/>
              <a:cs typeface="Microsoft YaHei" charset="-122"/>
            </a:rPr>
            <a:t> </a:t>
          </a:r>
          <a:endParaRPr lang="en-US" sz="1600" kern="1200" dirty="0">
            <a:latin typeface="Microsoft YaHei" charset="-122"/>
            <a:ea typeface="Microsoft YaHei" charset="-122"/>
            <a:cs typeface="Microsoft YaHei" charset="-122"/>
          </a:endParaRPr>
        </a:p>
        <a:p>
          <a:pPr marL="171450" lvl="1" indent="-171450" algn="l" defTabSz="755650" rtl="0">
            <a:lnSpc>
              <a:spcPct val="90000"/>
            </a:lnSpc>
            <a:spcBef>
              <a:spcPct val="0"/>
            </a:spcBef>
            <a:spcAft>
              <a:spcPct val="15000"/>
            </a:spcAft>
            <a:buChar char="•"/>
          </a:pPr>
          <a:r>
            <a:rPr kumimoji="1" lang="mr-IN" sz="1700" b="0" i="0" kern="1200" dirty="0" err="1" smtClean="0"/>
            <a:t>result</a:t>
          </a:r>
          <a:r>
            <a:rPr kumimoji="1" lang="mr-IN" sz="1700" b="0" i="0" kern="1200" dirty="0" smtClean="0"/>
            <a:t> = </a:t>
          </a:r>
          <a:r>
            <a:rPr kumimoji="1" lang="mr-IN" sz="1700" b="0" i="0" kern="1200" dirty="0" err="1" smtClean="0"/>
            <a:t>Add</a:t>
          </a:r>
          <a:r>
            <a:rPr kumimoji="1" lang="mr-IN" sz="1700" b="0" i="0" kern="1200" dirty="0" smtClean="0"/>
            <a:t>(1, 2); </a:t>
          </a:r>
          <a:endParaRPr lang="mr-IN" sz="1700" kern="1200" dirty="0"/>
        </a:p>
        <a:p>
          <a:pPr marL="171450" lvl="1" indent="-171450" algn="l" defTabSz="800100" rtl="0">
            <a:lnSpc>
              <a:spcPct val="90000"/>
            </a:lnSpc>
            <a:spcBef>
              <a:spcPct val="0"/>
            </a:spcBef>
            <a:spcAft>
              <a:spcPct val="15000"/>
            </a:spcAft>
            <a:buChar char="•"/>
          </a:pPr>
          <a:r>
            <a:rPr kumimoji="1" lang="en-US" sz="1800" kern="1200" dirty="0" smtClean="0"/>
            <a:t>//</a:t>
          </a:r>
          <a:r>
            <a:rPr kumimoji="1" lang="en-US" altLang="zh-CN" sz="1800" kern="1200" dirty="0" smtClean="0"/>
            <a:t> </a:t>
          </a:r>
          <a:r>
            <a:rPr kumimoji="1" lang="zh-CN" altLang="en-US" sz="1600" b="1" kern="1200" dirty="0" smtClean="0">
              <a:latin typeface="Microsoft YaHei" charset="-122"/>
              <a:ea typeface="Microsoft YaHei" charset="-122"/>
              <a:cs typeface="Microsoft YaHei" charset="-122"/>
            </a:rPr>
            <a:t>将结果转为字节流</a:t>
          </a:r>
          <a:r>
            <a:rPr kumimoji="1" lang="mr-IN" altLang="zh-CN" sz="1600" b="1" kern="1200" dirty="0" smtClean="0">
              <a:latin typeface="Microsoft YaHei" charset="-122"/>
              <a:ea typeface="Microsoft YaHei" charset="-122"/>
              <a:cs typeface="Microsoft YaHei" charset="-122"/>
            </a:rPr>
            <a:t>               </a:t>
          </a:r>
          <a:endParaRPr kumimoji="1" lang="mr-IN" sz="1600" b="1" kern="1200" dirty="0">
            <a:latin typeface="Microsoft YaHei" charset="-122"/>
            <a:ea typeface="Microsoft YaHei" charset="-122"/>
            <a:cs typeface="Microsoft YaHei" charset="-122"/>
          </a:endParaRPr>
        </a:p>
        <a:p>
          <a:pPr marL="171450" lvl="1" indent="-171450" algn="l" defTabSz="755650" rtl="0">
            <a:lnSpc>
              <a:spcPct val="90000"/>
            </a:lnSpc>
            <a:spcBef>
              <a:spcPct val="0"/>
            </a:spcBef>
            <a:spcAft>
              <a:spcPct val="15000"/>
            </a:spcAft>
            <a:buChar char="•"/>
          </a:pPr>
          <a:r>
            <a:rPr kumimoji="1" lang="en-US" sz="1700" b="0" i="0" kern="1200" dirty="0" smtClean="0"/>
            <a:t>response = </a:t>
          </a:r>
          <a:r>
            <a:rPr kumimoji="1" lang="en-US" sz="1700" b="0" i="0" kern="1200" dirty="0" err="1" smtClean="0"/>
            <a:t>MakePacket</a:t>
          </a:r>
          <a:r>
            <a:rPr kumimoji="1" lang="en-US" sz="1700" b="0" i="0" kern="1200" dirty="0" smtClean="0"/>
            <a:t>(result);</a:t>
          </a:r>
          <a:endParaRPr lang="en-US" sz="1700" kern="1200" dirty="0"/>
        </a:p>
        <a:p>
          <a:pPr marL="171450" lvl="1" indent="-171450" algn="l" defTabSz="800100" rtl="0">
            <a:lnSpc>
              <a:spcPct val="90000"/>
            </a:lnSpc>
            <a:spcBef>
              <a:spcPct val="0"/>
            </a:spcBef>
            <a:spcAft>
              <a:spcPct val="15000"/>
            </a:spcAft>
            <a:buChar char="•"/>
          </a:pPr>
          <a:r>
            <a:rPr kumimoji="1" lang="en-US" altLang="zh-CN" sz="1800" b="0" kern="1200" dirty="0" smtClean="0">
              <a:latin typeface="+mn-lt"/>
              <a:ea typeface="+mn-ea"/>
            </a:rPr>
            <a:t>//</a:t>
          </a:r>
          <a:r>
            <a:rPr kumimoji="1" lang="zh-CN" altLang="en-US" sz="1800" b="0" kern="1200" dirty="0" smtClean="0">
              <a:latin typeface="+mn-lt"/>
              <a:ea typeface="+mn-ea"/>
            </a:rPr>
            <a:t> </a:t>
          </a:r>
          <a:r>
            <a:rPr kumimoji="1" lang="zh-CN" altLang="mr-IN" sz="1600" b="1" kern="1200" dirty="0" smtClean="0">
              <a:latin typeface="Microsoft YaHei" charset="-122"/>
              <a:ea typeface="Microsoft YaHei" charset="-122"/>
              <a:cs typeface="Microsoft YaHei" charset="-122"/>
            </a:rPr>
            <a:t>将字节流发送给调用</a:t>
          </a:r>
          <a:r>
            <a:rPr kumimoji="1" lang="zh-CN" altLang="en-US" sz="1600" b="1" kern="1200" dirty="0" smtClean="0">
              <a:latin typeface="Microsoft YaHei" charset="-122"/>
              <a:ea typeface="Microsoft YaHei" charset="-122"/>
              <a:cs typeface="Microsoft YaHei" charset="-122"/>
            </a:rPr>
            <a:t>方</a:t>
          </a:r>
          <a:r>
            <a:rPr kumimoji="1" lang="en-US" altLang="zh-CN" sz="1600" b="1" kern="1200" dirty="0" smtClean="0">
              <a:latin typeface="Microsoft YaHei" charset="-122"/>
              <a:ea typeface="Microsoft YaHei" charset="-122"/>
              <a:cs typeface="Microsoft YaHei" charset="-122"/>
            </a:rPr>
            <a:t>    </a:t>
          </a:r>
          <a:endParaRPr lang="en-US" sz="1600" kern="1200" dirty="0">
            <a:latin typeface="Microsoft YaHei" charset="-122"/>
            <a:ea typeface="Microsoft YaHei" charset="-122"/>
            <a:cs typeface="Microsoft YaHei" charset="-122"/>
          </a:endParaRPr>
        </a:p>
        <a:p>
          <a:pPr marL="171450" lvl="1" indent="-171450" algn="l" defTabSz="755650" rtl="0">
            <a:lnSpc>
              <a:spcPct val="90000"/>
            </a:lnSpc>
            <a:spcBef>
              <a:spcPct val="0"/>
            </a:spcBef>
            <a:spcAft>
              <a:spcPct val="15000"/>
            </a:spcAft>
            <a:buChar char="•"/>
          </a:pPr>
          <a:r>
            <a:rPr kumimoji="1" lang="mr-IN" sz="1700" b="0" i="0" kern="1200" dirty="0" err="1" smtClean="0"/>
            <a:t>SendResponse</a:t>
          </a:r>
          <a:r>
            <a:rPr kumimoji="1" lang="mr-IN" sz="1700" b="0" i="0" kern="1200" dirty="0" smtClean="0"/>
            <a:t>(</a:t>
          </a:r>
          <a:r>
            <a:rPr kumimoji="1" lang="mr-IN" sz="1700" b="0" i="0" kern="1200" dirty="0" err="1" smtClean="0"/>
            <a:t>response</a:t>
          </a:r>
          <a:r>
            <a:rPr kumimoji="1" lang="mr-IN" sz="1700" b="0" i="0" kern="1200" dirty="0" smtClean="0"/>
            <a:t>);</a:t>
          </a:r>
          <a:r>
            <a:rPr kumimoji="1" lang="mr-IN" altLang="zh-CN" sz="1700" b="0" i="0" kern="1200" dirty="0" smtClean="0"/>
            <a:t>            </a:t>
          </a:r>
          <a:endParaRPr lang="mr-IN" sz="1700" kern="1200" dirty="0"/>
        </a:p>
      </dsp:txBody>
      <dsp:txXfrm>
        <a:off x="5841937" y="426047"/>
        <a:ext cx="5124459" cy="35662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F2CC3-E074-0E47-824F-166FE11BB448}">
      <dsp:nvSpPr>
        <dsp:cNvPr id="0" name=""/>
        <dsp:cNvSpPr/>
      </dsp:nvSpPr>
      <dsp:spPr>
        <a:xfrm>
          <a:off x="690475" y="0"/>
          <a:ext cx="7825386" cy="300077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2849DE-D644-5C4E-952E-4A2991ACE6FA}">
      <dsp:nvSpPr>
        <dsp:cNvPr id="0" name=""/>
        <dsp:cNvSpPr/>
      </dsp:nvSpPr>
      <dsp:spPr>
        <a:xfrm>
          <a:off x="3146" y="900232"/>
          <a:ext cx="2044454" cy="120031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kumimoji="1" lang="zh-CN" altLang="en-US" sz="1600" kern="1200" dirty="0" smtClean="0"/>
            <a:t>入参到字节流的转化，即序列化应用层协议细节</a:t>
          </a:r>
          <a:endParaRPr lang="zh-CN" altLang="en-US" sz="1600" kern="1200" dirty="0"/>
        </a:p>
      </dsp:txBody>
      <dsp:txXfrm>
        <a:off x="61740" y="958826"/>
        <a:ext cx="1927266" cy="1083122"/>
      </dsp:txXfrm>
    </dsp:sp>
    <dsp:sp modelId="{330A59E4-8C7F-5342-8110-F8603E4A9630}">
      <dsp:nvSpPr>
        <dsp:cNvPr id="0" name=""/>
        <dsp:cNvSpPr/>
      </dsp:nvSpPr>
      <dsp:spPr>
        <a:xfrm>
          <a:off x="2388343" y="900232"/>
          <a:ext cx="2044454" cy="120031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kumimoji="1" lang="en-US" altLang="zh-CN" sz="1600" kern="1200" dirty="0" smtClean="0"/>
            <a:t>Socket</a:t>
          </a:r>
          <a:r>
            <a:rPr kumimoji="1" lang="zh-CN" altLang="en-US" sz="1600" kern="1200" dirty="0" smtClean="0"/>
            <a:t>发送，即网络传输协议细节</a:t>
          </a:r>
          <a:endParaRPr lang="zh-CN" altLang="en-US" sz="1600" kern="1200" dirty="0"/>
        </a:p>
      </dsp:txBody>
      <dsp:txXfrm>
        <a:off x="2446937" y="958826"/>
        <a:ext cx="1927266" cy="1083122"/>
      </dsp:txXfrm>
    </dsp:sp>
    <dsp:sp modelId="{309CA17D-5523-304A-93CE-923C0AA74BCD}">
      <dsp:nvSpPr>
        <dsp:cNvPr id="0" name=""/>
        <dsp:cNvSpPr/>
      </dsp:nvSpPr>
      <dsp:spPr>
        <a:xfrm>
          <a:off x="4773539" y="900232"/>
          <a:ext cx="2044454" cy="120031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kumimoji="1" lang="en-US" sz="1600" kern="1200" dirty="0" smtClean="0"/>
            <a:t>Socket</a:t>
          </a:r>
          <a:r>
            <a:rPr kumimoji="1" lang="zh-CN" altLang="en-US" sz="1900" kern="1200" dirty="0" smtClean="0"/>
            <a:t>接收</a:t>
          </a:r>
          <a:endParaRPr lang="en-US" sz="1900" kern="1200" dirty="0"/>
        </a:p>
      </dsp:txBody>
      <dsp:txXfrm>
        <a:off x="4832133" y="958826"/>
        <a:ext cx="1927266" cy="1083122"/>
      </dsp:txXfrm>
    </dsp:sp>
    <dsp:sp modelId="{E764DE62-905B-8B47-B759-39FEB6CB7F40}">
      <dsp:nvSpPr>
        <dsp:cNvPr id="0" name=""/>
        <dsp:cNvSpPr/>
      </dsp:nvSpPr>
      <dsp:spPr>
        <a:xfrm>
          <a:off x="7158736" y="900232"/>
          <a:ext cx="2044454" cy="12003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kumimoji="1" lang="zh-CN" altLang="en-US" sz="1600" kern="1200" dirty="0" smtClean="0"/>
            <a:t>字节流到出参的转化，即反序列化应用层协议细节</a:t>
          </a:r>
          <a:endParaRPr lang="zh-CN" altLang="en-US" sz="1600" kern="1200" dirty="0"/>
        </a:p>
      </dsp:txBody>
      <dsp:txXfrm>
        <a:off x="7217330" y="958826"/>
        <a:ext cx="1927266" cy="10831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3411D-7C6A-C747-8E99-C6E6453FC975}">
      <dsp:nvSpPr>
        <dsp:cNvPr id="0" name=""/>
        <dsp:cNvSpPr/>
      </dsp:nvSpPr>
      <dsp:spPr>
        <a:xfrm>
          <a:off x="917416" y="147"/>
          <a:ext cx="2121593" cy="53039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Client</a:t>
          </a:r>
          <a:endParaRPr lang="zh-CN" altLang="en-US" sz="1800" kern="1200" dirty="0"/>
        </a:p>
      </dsp:txBody>
      <dsp:txXfrm>
        <a:off x="932951" y="15682"/>
        <a:ext cx="2090523" cy="499328"/>
      </dsp:txXfrm>
    </dsp:sp>
    <dsp:sp modelId="{1321889C-855C-2549-A7AA-D4201D285687}">
      <dsp:nvSpPr>
        <dsp:cNvPr id="0" name=""/>
        <dsp:cNvSpPr/>
      </dsp:nvSpPr>
      <dsp:spPr>
        <a:xfrm rot="5400000">
          <a:off x="1931802" y="576955"/>
          <a:ext cx="92819" cy="92819"/>
        </a:xfrm>
        <a:prstGeom prst="rightArrow">
          <a:avLst>
            <a:gd name="adj1" fmla="val 667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80AB866-C5BA-AF4C-98D9-F3618F8D7627}">
      <dsp:nvSpPr>
        <dsp:cNvPr id="0" name=""/>
        <dsp:cNvSpPr/>
      </dsp:nvSpPr>
      <dsp:spPr>
        <a:xfrm>
          <a:off x="917416" y="716184"/>
          <a:ext cx="2121593" cy="530398"/>
        </a:xfrm>
        <a:prstGeom prst="roundRect">
          <a:avLst>
            <a:gd name="adj" fmla="val 1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Proxy</a:t>
          </a:r>
          <a:endParaRPr lang="zh-CN" altLang="en-US" sz="1800" kern="1200" dirty="0"/>
        </a:p>
      </dsp:txBody>
      <dsp:txXfrm>
        <a:off x="932951" y="731719"/>
        <a:ext cx="2090523" cy="499328"/>
      </dsp:txXfrm>
    </dsp:sp>
    <dsp:sp modelId="{ED89699D-413B-6941-A618-04615352CA39}">
      <dsp:nvSpPr>
        <dsp:cNvPr id="0" name=""/>
        <dsp:cNvSpPr/>
      </dsp:nvSpPr>
      <dsp:spPr>
        <a:xfrm rot="5400000">
          <a:off x="1931802" y="1292993"/>
          <a:ext cx="92819" cy="92819"/>
        </a:xfrm>
        <a:prstGeom prst="rightArrow">
          <a:avLst>
            <a:gd name="adj1" fmla="val 66700"/>
            <a:gd name="adj2" fmla="val 50000"/>
          </a:avLst>
        </a:prstGeom>
        <a:gradFill rotWithShape="0">
          <a:gsLst>
            <a:gs pos="0">
              <a:schemeClr val="accent4">
                <a:hueOff val="-1298638"/>
                <a:satOff val="-1156"/>
                <a:lumOff val="1883"/>
                <a:alphaOff val="0"/>
                <a:satMod val="103000"/>
                <a:lumMod val="102000"/>
                <a:tint val="94000"/>
              </a:schemeClr>
            </a:gs>
            <a:gs pos="50000">
              <a:schemeClr val="accent4">
                <a:hueOff val="-1298638"/>
                <a:satOff val="-1156"/>
                <a:lumOff val="1883"/>
                <a:alphaOff val="0"/>
                <a:satMod val="110000"/>
                <a:lumMod val="100000"/>
                <a:shade val="100000"/>
              </a:schemeClr>
            </a:gs>
            <a:gs pos="100000">
              <a:schemeClr val="accent4">
                <a:hueOff val="-1298638"/>
                <a:satOff val="-1156"/>
                <a:lumOff val="1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AC574C-AC2F-3B4B-A782-70F0E13885DB}">
      <dsp:nvSpPr>
        <dsp:cNvPr id="0" name=""/>
        <dsp:cNvSpPr/>
      </dsp:nvSpPr>
      <dsp:spPr>
        <a:xfrm>
          <a:off x="917416" y="1432222"/>
          <a:ext cx="2121593" cy="530398"/>
        </a:xfrm>
        <a:prstGeom prst="roundRect">
          <a:avLst>
            <a:gd name="adj" fmla="val 10000"/>
          </a:avLst>
        </a:prstGeom>
        <a:solidFill>
          <a:schemeClr val="accent4">
            <a:tint val="40000"/>
            <a:alpha val="90000"/>
            <a:hueOff val="-1278492"/>
            <a:satOff val="232"/>
            <a:lumOff val="284"/>
            <a:alphaOff val="0"/>
          </a:schemeClr>
        </a:solidFill>
        <a:ln w="6350" cap="flat" cmpd="sng" algn="ctr">
          <a:solidFill>
            <a:schemeClr val="accent4">
              <a:tint val="40000"/>
              <a:alpha val="90000"/>
              <a:hueOff val="-1278492"/>
              <a:satOff val="232"/>
              <a:lumOff val="28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Protocol</a:t>
          </a:r>
          <a:endParaRPr lang="zh-CN" altLang="en-US" sz="1800" kern="1200" dirty="0"/>
        </a:p>
      </dsp:txBody>
      <dsp:txXfrm>
        <a:off x="932951" y="1447757"/>
        <a:ext cx="2090523" cy="499328"/>
      </dsp:txXfrm>
    </dsp:sp>
    <dsp:sp modelId="{33A07565-88C0-6B4F-B03B-BB0560DBA8A3}">
      <dsp:nvSpPr>
        <dsp:cNvPr id="0" name=""/>
        <dsp:cNvSpPr/>
      </dsp:nvSpPr>
      <dsp:spPr>
        <a:xfrm rot="5400000">
          <a:off x="1931802" y="2009030"/>
          <a:ext cx="92819" cy="92819"/>
        </a:xfrm>
        <a:prstGeom prst="rightArrow">
          <a:avLst>
            <a:gd name="adj1" fmla="val 66700"/>
            <a:gd name="adj2" fmla="val 50000"/>
          </a:avLst>
        </a:prstGeom>
        <a:gradFill rotWithShape="0">
          <a:gsLst>
            <a:gs pos="0">
              <a:schemeClr val="accent4">
                <a:hueOff val="-2597276"/>
                <a:satOff val="-2311"/>
                <a:lumOff val="3765"/>
                <a:alphaOff val="0"/>
                <a:satMod val="103000"/>
                <a:lumMod val="102000"/>
                <a:tint val="94000"/>
              </a:schemeClr>
            </a:gs>
            <a:gs pos="50000">
              <a:schemeClr val="accent4">
                <a:hueOff val="-2597276"/>
                <a:satOff val="-2311"/>
                <a:lumOff val="3765"/>
                <a:alphaOff val="0"/>
                <a:satMod val="110000"/>
                <a:lumMod val="100000"/>
                <a:shade val="100000"/>
              </a:schemeClr>
            </a:gs>
            <a:gs pos="100000">
              <a:schemeClr val="accent4">
                <a:hueOff val="-2597276"/>
                <a:satOff val="-2311"/>
                <a:lumOff val="3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8D38B5-1431-C144-A6D6-161554FE72DD}">
      <dsp:nvSpPr>
        <dsp:cNvPr id="0" name=""/>
        <dsp:cNvSpPr/>
      </dsp:nvSpPr>
      <dsp:spPr>
        <a:xfrm>
          <a:off x="917416" y="2148260"/>
          <a:ext cx="2121593" cy="530398"/>
        </a:xfrm>
        <a:prstGeom prst="roundRect">
          <a:avLst>
            <a:gd name="adj" fmla="val 10000"/>
          </a:avLst>
        </a:prstGeom>
        <a:solidFill>
          <a:schemeClr val="accent4">
            <a:tint val="40000"/>
            <a:alpha val="90000"/>
            <a:hueOff val="-2556985"/>
            <a:satOff val="463"/>
            <a:lumOff val="568"/>
            <a:alphaOff val="0"/>
          </a:schemeClr>
        </a:solidFill>
        <a:ln w="6350" cap="flat" cmpd="sng" algn="ctr">
          <a:solidFill>
            <a:schemeClr val="accent4">
              <a:tint val="40000"/>
              <a:alpha val="90000"/>
              <a:hueOff val="-2556985"/>
              <a:satOff val="463"/>
              <a:lumOff val="56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Network</a:t>
          </a:r>
          <a:endParaRPr lang="zh-CN" altLang="en-US" sz="1800" kern="1200" dirty="0"/>
        </a:p>
      </dsp:txBody>
      <dsp:txXfrm>
        <a:off x="932951" y="2163795"/>
        <a:ext cx="2090523" cy="499328"/>
      </dsp:txXfrm>
    </dsp:sp>
    <dsp:sp modelId="{2DDF5371-6D54-2D4C-A54C-EAA543414F14}">
      <dsp:nvSpPr>
        <dsp:cNvPr id="0" name=""/>
        <dsp:cNvSpPr/>
      </dsp:nvSpPr>
      <dsp:spPr>
        <a:xfrm>
          <a:off x="3336032" y="147"/>
          <a:ext cx="2121593" cy="530398"/>
        </a:xfrm>
        <a:prstGeom prst="roundRect">
          <a:avLst>
            <a:gd name="adj" fmla="val 10000"/>
          </a:avLst>
        </a:prstGeom>
        <a:gradFill rotWithShape="0">
          <a:gsLst>
            <a:gs pos="0">
              <a:schemeClr val="accent4">
                <a:hueOff val="-6493189"/>
                <a:satOff val="-5778"/>
                <a:lumOff val="9413"/>
                <a:alphaOff val="0"/>
                <a:satMod val="103000"/>
                <a:lumMod val="102000"/>
                <a:tint val="94000"/>
              </a:schemeClr>
            </a:gs>
            <a:gs pos="50000">
              <a:schemeClr val="accent4">
                <a:hueOff val="-6493189"/>
                <a:satOff val="-5778"/>
                <a:lumOff val="9413"/>
                <a:alphaOff val="0"/>
                <a:satMod val="110000"/>
                <a:lumMod val="100000"/>
                <a:shade val="100000"/>
              </a:schemeClr>
            </a:gs>
            <a:gs pos="100000">
              <a:schemeClr val="accent4">
                <a:hueOff val="-6493189"/>
                <a:satOff val="-5778"/>
                <a:lumOff val="94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Server</a:t>
          </a:r>
          <a:endParaRPr lang="zh-CN" altLang="en-US" sz="1800" kern="1200" dirty="0"/>
        </a:p>
      </dsp:txBody>
      <dsp:txXfrm>
        <a:off x="3351567" y="15682"/>
        <a:ext cx="2090523" cy="499328"/>
      </dsp:txXfrm>
    </dsp:sp>
    <dsp:sp modelId="{5A4A68E2-4C5F-8F4B-A2C4-33BD8018C1E0}">
      <dsp:nvSpPr>
        <dsp:cNvPr id="0" name=""/>
        <dsp:cNvSpPr/>
      </dsp:nvSpPr>
      <dsp:spPr>
        <a:xfrm rot="16200000">
          <a:off x="4350419" y="576955"/>
          <a:ext cx="92819" cy="92819"/>
        </a:xfrm>
        <a:prstGeom prst="rightArrow">
          <a:avLst>
            <a:gd name="adj1" fmla="val 66700"/>
            <a:gd name="adj2" fmla="val 50000"/>
          </a:avLst>
        </a:prstGeom>
        <a:gradFill rotWithShape="0">
          <a:gsLst>
            <a:gs pos="0">
              <a:schemeClr val="accent4">
                <a:hueOff val="-3895914"/>
                <a:satOff val="-3467"/>
                <a:lumOff val="5648"/>
                <a:alphaOff val="0"/>
                <a:satMod val="103000"/>
                <a:lumMod val="102000"/>
                <a:tint val="94000"/>
              </a:schemeClr>
            </a:gs>
            <a:gs pos="50000">
              <a:schemeClr val="accent4">
                <a:hueOff val="-3895914"/>
                <a:satOff val="-3467"/>
                <a:lumOff val="5648"/>
                <a:alphaOff val="0"/>
                <a:satMod val="110000"/>
                <a:lumMod val="100000"/>
                <a:shade val="100000"/>
              </a:schemeClr>
            </a:gs>
            <a:gs pos="100000">
              <a:schemeClr val="accent4">
                <a:hueOff val="-3895914"/>
                <a:satOff val="-3467"/>
                <a:lumOff val="56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7C480CB-08B6-4D46-8CA1-AE7C76645594}">
      <dsp:nvSpPr>
        <dsp:cNvPr id="0" name=""/>
        <dsp:cNvSpPr/>
      </dsp:nvSpPr>
      <dsp:spPr>
        <a:xfrm>
          <a:off x="3336032" y="716184"/>
          <a:ext cx="2121593" cy="530398"/>
        </a:xfrm>
        <a:prstGeom prst="roundRect">
          <a:avLst>
            <a:gd name="adj" fmla="val 10000"/>
          </a:avLst>
        </a:prstGeom>
        <a:solidFill>
          <a:schemeClr val="accent4">
            <a:tint val="40000"/>
            <a:alpha val="90000"/>
            <a:hueOff val="-3835477"/>
            <a:satOff val="695"/>
            <a:lumOff val="851"/>
            <a:alphaOff val="0"/>
          </a:schemeClr>
        </a:solidFill>
        <a:ln w="6350" cap="flat" cmpd="sng" algn="ctr">
          <a:solidFill>
            <a:schemeClr val="accent4">
              <a:tint val="40000"/>
              <a:alpha val="90000"/>
              <a:hueOff val="-3835477"/>
              <a:satOff val="695"/>
              <a:lumOff val="8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Proxy</a:t>
          </a:r>
          <a:endParaRPr lang="zh-CN" altLang="en-US" sz="1800" kern="1200" dirty="0"/>
        </a:p>
      </dsp:txBody>
      <dsp:txXfrm>
        <a:off x="3351567" y="731719"/>
        <a:ext cx="2090523" cy="499328"/>
      </dsp:txXfrm>
    </dsp:sp>
    <dsp:sp modelId="{CF1176DB-EF88-7342-BCC7-BF849260EDCF}">
      <dsp:nvSpPr>
        <dsp:cNvPr id="0" name=""/>
        <dsp:cNvSpPr/>
      </dsp:nvSpPr>
      <dsp:spPr>
        <a:xfrm rot="16200000">
          <a:off x="4350419" y="1292993"/>
          <a:ext cx="92819" cy="92819"/>
        </a:xfrm>
        <a:prstGeom prst="rightArrow">
          <a:avLst>
            <a:gd name="adj1" fmla="val 66700"/>
            <a:gd name="adj2" fmla="val 50000"/>
          </a:avLst>
        </a:prstGeom>
        <a:gradFill rotWithShape="0">
          <a:gsLst>
            <a:gs pos="0">
              <a:schemeClr val="accent4">
                <a:hueOff val="-5194552"/>
                <a:satOff val="-4622"/>
                <a:lumOff val="7530"/>
                <a:alphaOff val="0"/>
                <a:satMod val="103000"/>
                <a:lumMod val="102000"/>
                <a:tint val="94000"/>
              </a:schemeClr>
            </a:gs>
            <a:gs pos="50000">
              <a:schemeClr val="accent4">
                <a:hueOff val="-5194552"/>
                <a:satOff val="-4622"/>
                <a:lumOff val="7530"/>
                <a:alphaOff val="0"/>
                <a:satMod val="110000"/>
                <a:lumMod val="100000"/>
                <a:shade val="100000"/>
              </a:schemeClr>
            </a:gs>
            <a:gs pos="100000">
              <a:schemeClr val="accent4">
                <a:hueOff val="-5194552"/>
                <a:satOff val="-4622"/>
                <a:lumOff val="7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B34C5C-1259-7E40-8F13-103E3C035AA0}">
      <dsp:nvSpPr>
        <dsp:cNvPr id="0" name=""/>
        <dsp:cNvSpPr/>
      </dsp:nvSpPr>
      <dsp:spPr>
        <a:xfrm>
          <a:off x="3336032" y="1432222"/>
          <a:ext cx="2121593" cy="530398"/>
        </a:xfrm>
        <a:prstGeom prst="roundRect">
          <a:avLst>
            <a:gd name="adj" fmla="val 10000"/>
          </a:avLst>
        </a:prstGeom>
        <a:solidFill>
          <a:schemeClr val="accent4">
            <a:tint val="40000"/>
            <a:alpha val="90000"/>
            <a:hueOff val="-5113970"/>
            <a:satOff val="926"/>
            <a:lumOff val="1135"/>
            <a:alphaOff val="0"/>
          </a:schemeClr>
        </a:solidFill>
        <a:ln w="6350" cap="flat" cmpd="sng" algn="ctr">
          <a:solidFill>
            <a:schemeClr val="accent4">
              <a:tint val="40000"/>
              <a:alpha val="90000"/>
              <a:hueOff val="-5113970"/>
              <a:satOff val="926"/>
              <a:lumOff val="11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Protocol</a:t>
          </a:r>
          <a:endParaRPr lang="zh-CN" altLang="en-US" sz="1800" kern="1200" dirty="0"/>
        </a:p>
      </dsp:txBody>
      <dsp:txXfrm>
        <a:off x="3351567" y="1447757"/>
        <a:ext cx="2090523" cy="499328"/>
      </dsp:txXfrm>
    </dsp:sp>
    <dsp:sp modelId="{24E3CB23-49A7-EB4F-ABF9-E1B2AA14BEBA}">
      <dsp:nvSpPr>
        <dsp:cNvPr id="0" name=""/>
        <dsp:cNvSpPr/>
      </dsp:nvSpPr>
      <dsp:spPr>
        <a:xfrm rot="16200000">
          <a:off x="4350419" y="2009030"/>
          <a:ext cx="92819" cy="92819"/>
        </a:xfrm>
        <a:prstGeom prst="rightArrow">
          <a:avLst>
            <a:gd name="adj1" fmla="val 66700"/>
            <a:gd name="adj2" fmla="val 50000"/>
          </a:avLst>
        </a:prstGeom>
        <a:gradFill rotWithShape="0">
          <a:gsLst>
            <a:gs pos="0">
              <a:schemeClr val="accent4">
                <a:hueOff val="-6493189"/>
                <a:satOff val="-5778"/>
                <a:lumOff val="9413"/>
                <a:alphaOff val="0"/>
                <a:satMod val="103000"/>
                <a:lumMod val="102000"/>
                <a:tint val="94000"/>
              </a:schemeClr>
            </a:gs>
            <a:gs pos="50000">
              <a:schemeClr val="accent4">
                <a:hueOff val="-6493189"/>
                <a:satOff val="-5778"/>
                <a:lumOff val="9413"/>
                <a:alphaOff val="0"/>
                <a:satMod val="110000"/>
                <a:lumMod val="100000"/>
                <a:shade val="100000"/>
              </a:schemeClr>
            </a:gs>
            <a:gs pos="100000">
              <a:schemeClr val="accent4">
                <a:hueOff val="-6493189"/>
                <a:satOff val="-5778"/>
                <a:lumOff val="94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4C07D7E-A16F-E84D-A02E-B2FAD46859CA}">
      <dsp:nvSpPr>
        <dsp:cNvPr id="0" name=""/>
        <dsp:cNvSpPr/>
      </dsp:nvSpPr>
      <dsp:spPr>
        <a:xfrm>
          <a:off x="3336032" y="2148260"/>
          <a:ext cx="2121593" cy="530398"/>
        </a:xfrm>
        <a:prstGeom prst="roundRect">
          <a:avLst>
            <a:gd name="adj" fmla="val 10000"/>
          </a:avLst>
        </a:prstGeom>
        <a:solidFill>
          <a:schemeClr val="accent4">
            <a:tint val="40000"/>
            <a:alpha val="90000"/>
            <a:hueOff val="-6392462"/>
            <a:satOff val="1158"/>
            <a:lumOff val="1419"/>
            <a:alphaOff val="0"/>
          </a:schemeClr>
        </a:solidFill>
        <a:ln w="6350" cap="flat" cmpd="sng" algn="ctr">
          <a:solidFill>
            <a:schemeClr val="accent4">
              <a:tint val="40000"/>
              <a:alpha val="90000"/>
              <a:hueOff val="-6392462"/>
              <a:satOff val="1158"/>
              <a:lumOff val="141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Network</a:t>
          </a:r>
          <a:endParaRPr lang="zh-CN" altLang="en-US" sz="1800" kern="1200" dirty="0"/>
        </a:p>
      </dsp:txBody>
      <dsp:txXfrm>
        <a:off x="3351567" y="2163795"/>
        <a:ext cx="2090523" cy="499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B3698-7F2C-8B4C-96C0-4AA1A041B995}">
      <dsp:nvSpPr>
        <dsp:cNvPr id="0" name=""/>
        <dsp:cNvSpPr/>
      </dsp:nvSpPr>
      <dsp:spPr>
        <a:xfrm>
          <a:off x="0" y="0"/>
          <a:ext cx="2587892" cy="633600"/>
        </a:xfrm>
        <a:prstGeom prst="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kern="1200" dirty="0" smtClean="0"/>
            <a:t>动态代理实现方式</a:t>
          </a:r>
          <a:endParaRPr lang="zh-CN" altLang="en-US" sz="1800" kern="1200" dirty="0"/>
        </a:p>
      </dsp:txBody>
      <dsp:txXfrm>
        <a:off x="0" y="0"/>
        <a:ext cx="2587892" cy="633600"/>
      </dsp:txXfrm>
    </dsp:sp>
    <dsp:sp modelId="{1DC79EDB-3A59-314C-B1D2-C2A8BEF33ADE}">
      <dsp:nvSpPr>
        <dsp:cNvPr id="0" name=""/>
        <dsp:cNvSpPr/>
      </dsp:nvSpPr>
      <dsp:spPr>
        <a:xfrm>
          <a:off x="0" y="636662"/>
          <a:ext cx="2587892" cy="1781504"/>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smtClean="0"/>
            <a:t>JDK</a:t>
          </a:r>
          <a:r>
            <a:rPr lang="zh-CN" altLang="en-US" sz="1800" kern="1200" dirty="0" smtClean="0"/>
            <a:t> 动态代理</a:t>
          </a:r>
          <a:endParaRPr lang="zh-CN" altLang="en-US" sz="1800" kern="1200" dirty="0"/>
        </a:p>
        <a:p>
          <a:pPr marL="171450" lvl="1" indent="-171450" algn="l" defTabSz="800100">
            <a:lnSpc>
              <a:spcPct val="90000"/>
            </a:lnSpc>
            <a:spcBef>
              <a:spcPct val="0"/>
            </a:spcBef>
            <a:spcAft>
              <a:spcPct val="15000"/>
            </a:spcAft>
            <a:buChar char="•"/>
          </a:pPr>
          <a:r>
            <a:rPr lang="en-US" altLang="zh-CN" sz="1800" kern="1200" dirty="0" err="1" smtClean="0"/>
            <a:t>CGLib</a:t>
          </a:r>
          <a:r>
            <a:rPr lang="zh-CN" altLang="en-US" sz="1800" kern="1200" dirty="0" smtClean="0"/>
            <a:t> 动态代理</a:t>
          </a:r>
          <a:endParaRPr lang="zh-CN" altLang="en-US" sz="1800" kern="1200" dirty="0"/>
        </a:p>
        <a:p>
          <a:pPr marL="171450" lvl="1" indent="-171450" algn="l" defTabSz="800100">
            <a:lnSpc>
              <a:spcPct val="90000"/>
            </a:lnSpc>
            <a:spcBef>
              <a:spcPct val="0"/>
            </a:spcBef>
            <a:spcAft>
              <a:spcPct val="15000"/>
            </a:spcAft>
            <a:buChar char="•"/>
          </a:pPr>
          <a:r>
            <a:rPr lang="en-US" altLang="zh-CN" sz="1800" kern="1200" dirty="0" err="1" smtClean="0"/>
            <a:t>Javassist</a:t>
          </a:r>
          <a:r>
            <a:rPr lang="zh-CN" altLang="en-US" sz="1800" kern="1200" dirty="0" smtClean="0"/>
            <a:t> 动态代理</a:t>
          </a:r>
          <a:endParaRPr lang="zh-CN" altLang="en-US" sz="1800" kern="1200" dirty="0"/>
        </a:p>
        <a:p>
          <a:pPr marL="171450" lvl="1" indent="-171450" algn="l" defTabSz="800100">
            <a:lnSpc>
              <a:spcPct val="90000"/>
            </a:lnSpc>
            <a:spcBef>
              <a:spcPct val="0"/>
            </a:spcBef>
            <a:spcAft>
              <a:spcPct val="15000"/>
            </a:spcAft>
            <a:buChar char="•"/>
          </a:pPr>
          <a:r>
            <a:rPr lang="en-US" altLang="zh-CN" sz="1800" kern="1200" dirty="0" smtClean="0"/>
            <a:t>ASM</a:t>
          </a:r>
          <a:r>
            <a:rPr lang="zh-CN" altLang="en-US" sz="1800" kern="1200" dirty="0" smtClean="0"/>
            <a:t> 字节码</a:t>
          </a:r>
          <a:endParaRPr lang="zh-CN" altLang="en-US" sz="1800" kern="1200" dirty="0"/>
        </a:p>
        <a:p>
          <a:pPr marL="171450" lvl="1" indent="-171450" algn="l" defTabSz="800100">
            <a:lnSpc>
              <a:spcPct val="90000"/>
            </a:lnSpc>
            <a:spcBef>
              <a:spcPct val="0"/>
            </a:spcBef>
            <a:spcAft>
              <a:spcPct val="15000"/>
            </a:spcAft>
            <a:buChar char="•"/>
          </a:pPr>
          <a:r>
            <a:rPr lang="en-US" altLang="zh-CN" sz="1800" kern="1200" dirty="0" err="1" smtClean="0"/>
            <a:t>Javassist</a:t>
          </a:r>
          <a:r>
            <a:rPr lang="zh-CN" altLang="en-US" sz="1800" kern="1200" dirty="0" smtClean="0"/>
            <a:t> 字节码</a:t>
          </a:r>
          <a:endParaRPr lang="zh-CN" altLang="en-US" sz="1800" kern="1200" dirty="0"/>
        </a:p>
      </dsp:txBody>
      <dsp:txXfrm>
        <a:off x="0" y="636662"/>
        <a:ext cx="2587892" cy="17815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1D446-DC5B-BA47-B5C7-8F4670B22ACB}">
      <dsp:nvSpPr>
        <dsp:cNvPr id="0" name=""/>
        <dsp:cNvSpPr/>
      </dsp:nvSpPr>
      <dsp:spPr>
        <a:xfrm rot="5400000">
          <a:off x="5848962" y="-3783150"/>
          <a:ext cx="1097090" cy="913611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nsolas" charset="0"/>
              <a:ea typeface="Consolas" charset="0"/>
              <a:cs typeface="Consolas" charset="0"/>
            </a:rPr>
            <a:t>Method method = </a:t>
          </a:r>
          <a:r>
            <a:rPr lang="en-US" sz="1600" kern="1200" dirty="0" err="1" smtClean="0">
              <a:latin typeface="Consolas" charset="0"/>
              <a:ea typeface="Consolas" charset="0"/>
              <a:cs typeface="Consolas" charset="0"/>
            </a:rPr>
            <a:t>serviceClass.getMethod</a:t>
          </a:r>
          <a:r>
            <a:rPr lang="en-US" sz="1600" kern="1200" dirty="0" smtClean="0">
              <a:latin typeface="Consolas" charset="0"/>
              <a:ea typeface="Consolas" charset="0"/>
              <a:cs typeface="Consolas" charset="0"/>
            </a:rPr>
            <a:t>(</a:t>
          </a:r>
          <a:r>
            <a:rPr lang="en-US" sz="1600" kern="1200" dirty="0" err="1" smtClean="0">
              <a:latin typeface="Consolas" charset="0"/>
              <a:ea typeface="Consolas" charset="0"/>
              <a:cs typeface="Consolas" charset="0"/>
            </a:rPr>
            <a:t>methodName</a:t>
          </a:r>
          <a:r>
            <a:rPr lang="en-US" sz="1600" kern="1200" dirty="0" smtClean="0">
              <a:latin typeface="Consolas" charset="0"/>
              <a:ea typeface="Consolas" charset="0"/>
              <a:cs typeface="Consolas" charset="0"/>
            </a:rPr>
            <a:t>, </a:t>
          </a:r>
          <a:r>
            <a:rPr lang="en-US" sz="1600" b="1" kern="1200" dirty="0" smtClean="0">
              <a:latin typeface="Consolas" charset="0"/>
              <a:ea typeface="Consolas" charset="0"/>
              <a:cs typeface="Consolas" charset="0"/>
            </a:rPr>
            <a:t>new</a:t>
          </a:r>
          <a:r>
            <a:rPr lang="en-US" sz="1600" kern="1200" dirty="0" smtClean="0">
              <a:latin typeface="Consolas" charset="0"/>
              <a:ea typeface="Consolas" charset="0"/>
              <a:cs typeface="Consolas" charset="0"/>
            </a:rPr>
            <a:t> Class[]{});</a:t>
          </a:r>
          <a:endParaRPr lang="zh-CN" altLang="en-US" sz="1600" kern="1200" dirty="0">
            <a:latin typeface="Consolas" charset="0"/>
            <a:ea typeface="Consolas" charset="0"/>
            <a:cs typeface="Consolas" charset="0"/>
          </a:endParaRPr>
        </a:p>
        <a:p>
          <a:pPr marL="171450" lvl="1" indent="-171450" algn="l" defTabSz="711200">
            <a:lnSpc>
              <a:spcPct val="90000"/>
            </a:lnSpc>
            <a:spcBef>
              <a:spcPct val="0"/>
            </a:spcBef>
            <a:spcAft>
              <a:spcPct val="15000"/>
            </a:spcAft>
            <a:buChar char="•"/>
          </a:pPr>
          <a:r>
            <a:rPr lang="en-US" sz="1600" kern="1200" dirty="0" err="1" smtClean="0">
              <a:latin typeface="Consolas" charset="0"/>
              <a:ea typeface="Consolas" charset="0"/>
              <a:cs typeface="Consolas" charset="0"/>
            </a:rPr>
            <a:t>method.invoke</a:t>
          </a:r>
          <a:r>
            <a:rPr lang="en-US" sz="1600" kern="1200" dirty="0" smtClean="0">
              <a:latin typeface="Consolas" charset="0"/>
              <a:ea typeface="Consolas" charset="0"/>
              <a:cs typeface="Consolas" charset="0"/>
            </a:rPr>
            <a:t>(delegate, </a:t>
          </a:r>
          <a:r>
            <a:rPr lang="en-US" sz="1600" b="1" kern="1200" dirty="0" smtClean="0">
              <a:latin typeface="Consolas" charset="0"/>
              <a:ea typeface="Consolas" charset="0"/>
              <a:cs typeface="Consolas" charset="0"/>
            </a:rPr>
            <a:t>new</a:t>
          </a:r>
          <a:r>
            <a:rPr lang="en-US" sz="1600" kern="1200" dirty="0" smtClean="0">
              <a:latin typeface="Consolas" charset="0"/>
              <a:ea typeface="Consolas" charset="0"/>
              <a:cs typeface="Consolas" charset="0"/>
            </a:rPr>
            <a:t> Object[]{});</a:t>
          </a:r>
          <a:endParaRPr lang="zh-CN" altLang="en-US" sz="1600" kern="1200" dirty="0">
            <a:latin typeface="Consolas" charset="0"/>
            <a:ea typeface="Consolas" charset="0"/>
            <a:cs typeface="Consolas" charset="0"/>
          </a:endParaRPr>
        </a:p>
      </dsp:txBody>
      <dsp:txXfrm rot="-5400000">
        <a:off x="1829450" y="289918"/>
        <a:ext cx="9082559" cy="989978"/>
      </dsp:txXfrm>
    </dsp:sp>
    <dsp:sp modelId="{0F2AF4BF-97FF-3D40-A3F8-47C763A744DC}">
      <dsp:nvSpPr>
        <dsp:cNvPr id="0" name=""/>
        <dsp:cNvSpPr/>
      </dsp:nvSpPr>
      <dsp:spPr>
        <a:xfrm>
          <a:off x="883" y="2410"/>
          <a:ext cx="1828566" cy="156499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altLang="zh-CN" sz="1800" kern="1200" dirty="0" smtClean="0"/>
            <a:t>JDK</a:t>
          </a:r>
          <a:r>
            <a:rPr lang="zh-CN" altLang="en-US" sz="1800" kern="1200" dirty="0" smtClean="0"/>
            <a:t> 反射调用</a:t>
          </a:r>
          <a:endParaRPr lang="zh-CN" altLang="en-US" sz="1800" kern="1200" dirty="0"/>
        </a:p>
      </dsp:txBody>
      <dsp:txXfrm>
        <a:off x="77280" y="78807"/>
        <a:ext cx="1675772" cy="1412199"/>
      </dsp:txXfrm>
    </dsp:sp>
    <dsp:sp modelId="{C6A5BC5D-E7C5-FB4D-A025-C1598807BA6D}">
      <dsp:nvSpPr>
        <dsp:cNvPr id="0" name=""/>
        <dsp:cNvSpPr/>
      </dsp:nvSpPr>
      <dsp:spPr>
        <a:xfrm rot="5400000">
          <a:off x="5541908" y="-1957501"/>
          <a:ext cx="1679177" cy="916122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r>
            <a:rPr lang="en-US" sz="1800" kern="1200" dirty="0" err="1" smtClean="0">
              <a:latin typeface="Consolas" charset="0"/>
              <a:ea typeface="Consolas" charset="0"/>
              <a:cs typeface="Consolas" charset="0"/>
            </a:rPr>
            <a:t>FastClass</a:t>
          </a:r>
          <a:r>
            <a:rPr lang="en-US" sz="1800" kern="1200" dirty="0" smtClean="0">
              <a:latin typeface="Consolas" charset="0"/>
              <a:ea typeface="Consolas" charset="0"/>
              <a:cs typeface="Consolas" charset="0"/>
            </a:rPr>
            <a:t> </a:t>
          </a:r>
          <a:r>
            <a:rPr lang="en-US" sz="1800" kern="1200" dirty="0" err="1" smtClean="0">
              <a:latin typeface="Consolas" charset="0"/>
              <a:ea typeface="Consolas" charset="0"/>
              <a:cs typeface="Consolas" charset="0"/>
            </a:rPr>
            <a:t>serviceFastClass</a:t>
          </a:r>
          <a:r>
            <a:rPr lang="en-US" sz="1800" kern="1200" dirty="0" smtClean="0">
              <a:latin typeface="Consolas" charset="0"/>
              <a:ea typeface="Consolas" charset="0"/>
              <a:cs typeface="Consolas" charset="0"/>
            </a:rPr>
            <a:t> = </a:t>
          </a:r>
          <a:r>
            <a:rPr lang="en-US" sz="1800" kern="1200" dirty="0" err="1" smtClean="0">
              <a:latin typeface="Consolas" charset="0"/>
              <a:ea typeface="Consolas" charset="0"/>
              <a:cs typeface="Consolas" charset="0"/>
            </a:rPr>
            <a:t>FastClass.create</a:t>
          </a:r>
          <a:r>
            <a:rPr lang="en-US" sz="1800" kern="1200" dirty="0" smtClean="0">
              <a:latin typeface="Consolas" charset="0"/>
              <a:ea typeface="Consolas" charset="0"/>
              <a:cs typeface="Consolas" charset="0"/>
            </a:rPr>
            <a:t>(</a:t>
          </a:r>
          <a:r>
            <a:rPr lang="en-US" sz="1800" kern="1200" dirty="0" err="1" smtClean="0">
              <a:latin typeface="Consolas" charset="0"/>
              <a:ea typeface="Consolas" charset="0"/>
              <a:cs typeface="Consolas" charset="0"/>
            </a:rPr>
            <a:t>serviceClass</a:t>
          </a:r>
          <a:r>
            <a:rPr lang="en-US" sz="1800" kern="1200" dirty="0" smtClean="0">
              <a:latin typeface="Consolas" charset="0"/>
              <a:ea typeface="Consolas" charset="0"/>
              <a:cs typeface="Consolas" charset="0"/>
            </a:rPr>
            <a:t>);</a:t>
          </a:r>
          <a:endParaRPr lang="zh-CN" altLang="en-US" sz="1800" kern="1200" dirty="0">
            <a:latin typeface="Consolas" charset="0"/>
            <a:ea typeface="Consolas" charset="0"/>
            <a:cs typeface="Consolas" charset="0"/>
          </a:endParaRPr>
        </a:p>
        <a:p>
          <a:pPr marL="171450" lvl="1" indent="-171450" algn="l" defTabSz="800100">
            <a:lnSpc>
              <a:spcPct val="100000"/>
            </a:lnSpc>
            <a:spcBef>
              <a:spcPct val="0"/>
            </a:spcBef>
            <a:spcAft>
              <a:spcPct val="15000"/>
            </a:spcAft>
            <a:buChar char="•"/>
          </a:pPr>
          <a:r>
            <a:rPr lang="en-US" sz="1800" kern="1200" dirty="0" err="1" smtClean="0">
              <a:latin typeface="Consolas" charset="0"/>
              <a:ea typeface="Consolas" charset="0"/>
              <a:cs typeface="Consolas" charset="0"/>
            </a:rPr>
            <a:t>FastMethod</a:t>
          </a:r>
          <a:r>
            <a:rPr lang="en-US" sz="1800" kern="1200" dirty="0" smtClean="0">
              <a:latin typeface="Consolas" charset="0"/>
              <a:ea typeface="Consolas" charset="0"/>
              <a:cs typeface="Consolas" charset="0"/>
            </a:rPr>
            <a:t> </a:t>
          </a:r>
          <a:r>
            <a:rPr lang="en-US" sz="1800" kern="1200" dirty="0" err="1" smtClean="0">
              <a:latin typeface="Consolas" charset="0"/>
              <a:ea typeface="Consolas" charset="0"/>
              <a:cs typeface="Consolas" charset="0"/>
            </a:rPr>
            <a:t>serviceFastMethod</a:t>
          </a:r>
          <a:r>
            <a:rPr lang="en-US" sz="1800" kern="1200" dirty="0" smtClean="0">
              <a:latin typeface="Consolas" charset="0"/>
              <a:ea typeface="Consolas" charset="0"/>
              <a:cs typeface="Consolas" charset="0"/>
            </a:rPr>
            <a:t> = </a:t>
          </a:r>
          <a:r>
            <a:rPr lang="en-US" sz="1800" kern="1200" dirty="0" err="1" smtClean="0">
              <a:latin typeface="Consolas" charset="0"/>
              <a:ea typeface="Consolas" charset="0"/>
              <a:cs typeface="Consolas" charset="0"/>
            </a:rPr>
            <a:t>serviceFastClass.getMethod</a:t>
          </a:r>
          <a:r>
            <a:rPr lang="en-US" sz="1800" kern="1200" dirty="0" smtClean="0">
              <a:latin typeface="Consolas" charset="0"/>
              <a:ea typeface="Consolas" charset="0"/>
              <a:cs typeface="Consolas" charset="0"/>
            </a:rPr>
            <a:t>(</a:t>
          </a:r>
          <a:r>
            <a:rPr lang="en-US" sz="1800" kern="1200" dirty="0" err="1" smtClean="0">
              <a:latin typeface="Consolas" charset="0"/>
              <a:ea typeface="Consolas" charset="0"/>
              <a:cs typeface="Consolas" charset="0"/>
            </a:rPr>
            <a:t>methodName</a:t>
          </a:r>
          <a:r>
            <a:rPr lang="en-US" sz="1800" kern="1200" dirty="0" smtClean="0">
              <a:latin typeface="Consolas" charset="0"/>
              <a:ea typeface="Consolas" charset="0"/>
              <a:cs typeface="Consolas" charset="0"/>
            </a:rPr>
            <a:t>, </a:t>
          </a:r>
          <a:r>
            <a:rPr lang="en-US" sz="1800" b="1" kern="1200" dirty="0" smtClean="0">
              <a:latin typeface="Consolas" charset="0"/>
              <a:ea typeface="Consolas" charset="0"/>
              <a:cs typeface="Consolas" charset="0"/>
            </a:rPr>
            <a:t>new</a:t>
          </a:r>
          <a:r>
            <a:rPr lang="en-US" sz="1800" kern="1200" dirty="0" smtClean="0">
              <a:latin typeface="Consolas" charset="0"/>
              <a:ea typeface="Consolas" charset="0"/>
              <a:cs typeface="Consolas" charset="0"/>
            </a:rPr>
            <a:t> Class[]{});</a:t>
          </a:r>
          <a:endParaRPr lang="zh-CN" altLang="en-US" sz="1800" kern="1200" dirty="0">
            <a:latin typeface="Consolas" charset="0"/>
            <a:ea typeface="Consolas" charset="0"/>
            <a:cs typeface="Consolas" charset="0"/>
          </a:endParaRPr>
        </a:p>
        <a:p>
          <a:pPr marL="171450" lvl="1" indent="-171450" algn="l" defTabSz="800100">
            <a:lnSpc>
              <a:spcPct val="100000"/>
            </a:lnSpc>
            <a:spcBef>
              <a:spcPct val="0"/>
            </a:spcBef>
            <a:spcAft>
              <a:spcPct val="15000"/>
            </a:spcAft>
            <a:buChar char="•"/>
          </a:pPr>
          <a:r>
            <a:rPr lang="en-US" sz="1800" kern="1200" dirty="0" err="1" smtClean="0">
              <a:latin typeface="Consolas" charset="0"/>
              <a:ea typeface="Consolas" charset="0"/>
              <a:cs typeface="Consolas" charset="0"/>
            </a:rPr>
            <a:t>serviceFastMethod.invoke</a:t>
          </a:r>
          <a:r>
            <a:rPr lang="en-US" sz="1800" kern="1200" dirty="0" smtClean="0">
              <a:latin typeface="Consolas" charset="0"/>
              <a:ea typeface="Consolas" charset="0"/>
              <a:cs typeface="Consolas" charset="0"/>
            </a:rPr>
            <a:t>(delegate, </a:t>
          </a:r>
          <a:r>
            <a:rPr lang="en-US" sz="1800" b="1" kern="1200" dirty="0" smtClean="0">
              <a:latin typeface="Consolas" charset="0"/>
              <a:ea typeface="Consolas" charset="0"/>
              <a:cs typeface="Consolas" charset="0"/>
            </a:rPr>
            <a:t>new</a:t>
          </a:r>
          <a:r>
            <a:rPr lang="en-US" sz="1800" kern="1200" dirty="0" smtClean="0">
              <a:latin typeface="Consolas" charset="0"/>
              <a:ea typeface="Consolas" charset="0"/>
              <a:cs typeface="Consolas" charset="0"/>
            </a:rPr>
            <a:t> Object[]{});</a:t>
          </a:r>
          <a:endParaRPr lang="zh-CN" altLang="en-US" sz="1800" kern="1200" dirty="0">
            <a:latin typeface="Consolas" charset="0"/>
            <a:ea typeface="Consolas" charset="0"/>
            <a:cs typeface="Consolas" charset="0"/>
          </a:endParaRPr>
        </a:p>
      </dsp:txBody>
      <dsp:txXfrm rot="-5400000">
        <a:off x="1800883" y="1865495"/>
        <a:ext cx="9079258" cy="1515235"/>
      </dsp:txXfrm>
    </dsp:sp>
    <dsp:sp modelId="{A5D10461-72B8-B64B-B29A-01D153E08B5E}">
      <dsp:nvSpPr>
        <dsp:cNvPr id="0" name=""/>
        <dsp:cNvSpPr/>
      </dsp:nvSpPr>
      <dsp:spPr>
        <a:xfrm>
          <a:off x="883" y="1672352"/>
          <a:ext cx="1799999" cy="190152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kern="1200" dirty="0" err="1" smtClean="0"/>
            <a:t>Cglib</a:t>
          </a:r>
          <a:r>
            <a:rPr lang="zh-CN" altLang="en-US" sz="2000" kern="1200" dirty="0" smtClean="0"/>
            <a:t> 调用</a:t>
          </a:r>
          <a:endParaRPr lang="zh-CN" altLang="en-US" sz="2000" kern="1200" dirty="0"/>
        </a:p>
      </dsp:txBody>
      <dsp:txXfrm>
        <a:off x="88752" y="1760221"/>
        <a:ext cx="1624261" cy="1725783"/>
      </dsp:txXfrm>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3943" eaLnBrk="1" fontAlgn="auto" hangingPunct="1">
              <a:spcBef>
                <a:spcPts val="0"/>
              </a:spcBef>
              <a:spcAft>
                <a:spcPts val="0"/>
              </a:spcAft>
              <a:defRPr kumimoji="0" sz="1200">
                <a:latin typeface="+mn-lt"/>
                <a:ea typeface="+mn-ea"/>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kumimoji="0" sz="1200">
                <a:latin typeface="HP Simplified" charset="0"/>
                <a:ea typeface="宋体" panose="02010600030101010101" pitchFamily="2" charset="-122"/>
              </a:defRPr>
            </a:lvl1pPr>
          </a:lstStyle>
          <a:p>
            <a:pPr>
              <a:defRPr/>
            </a:pPr>
            <a:fld id="{FD2B3D43-400D-0C4D-ABB8-5D2A7E8DECD0}" type="datetimeFigureOut">
              <a:rPr lang="en-US" altLang="zh-CN"/>
              <a:pPr>
                <a:defRPr/>
              </a:pPr>
              <a:t>12/18/18</a:t>
            </a:fld>
            <a:endParaRPr lang="zh-CN" altLang="zh-CN"/>
          </a:p>
        </p:txBody>
      </p:sp>
      <p:sp>
        <p:nvSpPr>
          <p:cNvPr id="4" name="Footer Placeholder 3">
            <a:extLst>
              <a:ext uri="{FF2B5EF4-FFF2-40B4-BE49-F238E27FC236}"/>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13943" eaLnBrk="1" fontAlgn="auto" hangingPunct="1">
              <a:spcBef>
                <a:spcPts val="0"/>
              </a:spcBef>
              <a:spcAft>
                <a:spcPts val="0"/>
              </a:spcAft>
              <a:defRPr kumimoji="0" sz="1200">
                <a:latin typeface="+mn-lt"/>
                <a:ea typeface="+mn-ea"/>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0" sz="1200">
                <a:latin typeface="HP Simplified" charset="0"/>
                <a:ea typeface="宋体" panose="02010600030101010101" pitchFamily="2" charset="-122"/>
              </a:defRPr>
            </a:lvl1pPr>
          </a:lstStyle>
          <a:p>
            <a:pPr>
              <a:defRPr/>
            </a:pPr>
            <a:fld id="{CC60E5E7-448D-364F-9C1D-378B2B6283DB}" type="slidenum">
              <a:rPr lang="en-US" altLang="zh-CN"/>
              <a:pPr>
                <a:defRPr/>
              </a:pPr>
              <a:t>‹#›</a:t>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a:extLst>
              <a:ext uri="{FF2B5EF4-FFF2-40B4-BE49-F238E27FC236}"/>
            </a:extLst>
          </p:cNvPr>
          <p:cNvSpPr>
            <a:spLocks noGrp="1" noRot="1" noChangeAspect="1"/>
          </p:cNvSpPr>
          <p:nvPr>
            <p:ph type="sldImg" idx="2"/>
          </p:nvPr>
        </p:nvSpPr>
        <p:spPr>
          <a:xfrm>
            <a:off x="381000" y="381000"/>
            <a:ext cx="4572000" cy="2573338"/>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extLst>
          </p:cNvPr>
          <p:cNvSpPr>
            <a:spLocks noGrp="1"/>
          </p:cNvSpPr>
          <p:nvPr>
            <p:ph type="ftr" sz="quarter" idx="4"/>
          </p:nvPr>
        </p:nvSpPr>
        <p:spPr>
          <a:xfrm>
            <a:off x="381000" y="8686800"/>
            <a:ext cx="4876800" cy="227013"/>
          </a:xfrm>
          <a:prstGeom prst="rect">
            <a:avLst/>
          </a:prstGeom>
        </p:spPr>
        <p:txBody>
          <a:bodyPr vert="horz" wrap="none" lIns="0" tIns="0" rIns="0" bIns="0" rtlCol="0" anchor="ctr"/>
          <a:lstStyle>
            <a:lvl1pPr algn="l" defTabSz="913943" eaLnBrk="1" fontAlgn="auto" hangingPunct="1">
              <a:spcBef>
                <a:spcPts val="0"/>
              </a:spcBef>
              <a:spcAft>
                <a:spcPts val="0"/>
              </a:spcAft>
              <a:defRPr kumimoji="0" sz="1000">
                <a:latin typeface="+mn-lt"/>
                <a:ea typeface="+mn-ea"/>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5867400" y="8686800"/>
            <a:ext cx="609600" cy="227013"/>
          </a:xfrm>
          <a:prstGeom prst="rect">
            <a:avLst/>
          </a:prstGeom>
        </p:spPr>
        <p:txBody>
          <a:bodyPr vert="horz" wrap="none" lIns="0" tIns="0" rIns="0" bIns="0" numCol="1" anchor="ctr" anchorCtr="0" compatLnSpc="1">
            <a:prstTxWarp prst="textNoShape">
              <a:avLst/>
            </a:prstTxWarp>
          </a:bodyPr>
          <a:lstStyle>
            <a:lvl1pPr algn="r" eaLnBrk="1" hangingPunct="1">
              <a:defRPr kumimoji="0" sz="1000">
                <a:latin typeface="HP Simplified" charset="0"/>
                <a:ea typeface="宋体" panose="02010600030101010101" pitchFamily="2" charset="-122"/>
              </a:defRPr>
            </a:lvl1pPr>
          </a:lstStyle>
          <a:p>
            <a:pPr>
              <a:defRPr/>
            </a:pPr>
            <a:fld id="{7058E460-4131-D443-8506-055D3375256E}" type="slidenum">
              <a:rPr lang="en-US" altLang="zh-CN"/>
              <a:pPr>
                <a:defRPr/>
              </a:pPr>
              <a:t>‹#›</a:t>
            </a:fld>
            <a:endParaRPr lang="zh-CN" altLang="zh-CN"/>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ts val="600"/>
      </a:spcBef>
      <a:spcAft>
        <a:spcPct val="0"/>
      </a:spcAft>
      <a:defRPr kumimoji="1" sz="1100" kern="1200">
        <a:solidFill>
          <a:schemeClr val="tx1"/>
        </a:solidFill>
        <a:latin typeface="+mn-lt"/>
        <a:ea typeface="宋体" panose="02010600030101010101" pitchFamily="2" charset="-122"/>
        <a:cs typeface="+mn-cs"/>
      </a:defRPr>
    </a:lvl1pPr>
    <a:lvl2pPr marL="182563" indent="-136525" algn="l" defTabSz="912813" rtl="0" eaLnBrk="0" fontAlgn="base" hangingPunct="0">
      <a:spcBef>
        <a:spcPts val="600"/>
      </a:spcBef>
      <a:spcAft>
        <a:spcPct val="0"/>
      </a:spcAft>
      <a:buFont typeface="HP Simplified" charset="0"/>
      <a:buChar char="•"/>
      <a:defRPr kumimoji="1" sz="1100" kern="1200">
        <a:solidFill>
          <a:schemeClr val="tx1"/>
        </a:solidFill>
        <a:latin typeface="+mn-lt"/>
        <a:ea typeface="宋体" panose="02010600030101010101" pitchFamily="2" charset="-122"/>
        <a:cs typeface="+mn-cs"/>
      </a:defRPr>
    </a:lvl2pPr>
    <a:lvl3pPr marL="338138" indent="-103188" algn="l" defTabSz="912813" rtl="0" eaLnBrk="0" fontAlgn="base" hangingPunct="0">
      <a:spcBef>
        <a:spcPts val="600"/>
      </a:spcBef>
      <a:spcAft>
        <a:spcPct val="0"/>
      </a:spcAft>
      <a:buFont typeface="HP Simplified" charset="0"/>
      <a:buChar char="–"/>
      <a:defRPr kumimoji="1" sz="1100" kern="1200">
        <a:solidFill>
          <a:schemeClr val="tx1"/>
        </a:solidFill>
        <a:latin typeface="+mn-lt"/>
        <a:ea typeface="宋体" panose="02010600030101010101" pitchFamily="2" charset="-122"/>
        <a:cs typeface="+mn-cs"/>
      </a:defRPr>
    </a:lvl3pPr>
    <a:lvl4pPr marL="514350" indent="-115888" algn="l" defTabSz="912813" rtl="0" eaLnBrk="0" fontAlgn="base" hangingPunct="0">
      <a:spcBef>
        <a:spcPts val="600"/>
      </a:spcBef>
      <a:spcAft>
        <a:spcPct val="0"/>
      </a:spcAft>
      <a:buFont typeface="HP Simplified" charset="0"/>
      <a:buChar char="•"/>
      <a:defRPr kumimoji="1" sz="900" kern="1200">
        <a:solidFill>
          <a:schemeClr val="tx1"/>
        </a:solidFill>
        <a:latin typeface="+mn-lt"/>
        <a:ea typeface="宋体" panose="02010600030101010101" pitchFamily="2" charset="-122"/>
        <a:cs typeface="+mn-cs"/>
      </a:defRPr>
    </a:lvl4pPr>
    <a:lvl5pPr marL="631825" indent="-115888" algn="l" defTabSz="912813" rtl="0" eaLnBrk="0" fontAlgn="base" hangingPunct="0">
      <a:spcBef>
        <a:spcPts val="600"/>
      </a:spcBef>
      <a:spcAft>
        <a:spcPct val="0"/>
      </a:spcAft>
      <a:buFont typeface="HP Simplified" charset="0"/>
      <a:buChar char="–"/>
      <a:defRPr kumimoji="1" sz="800" kern="1200">
        <a:solidFill>
          <a:schemeClr val="tx1"/>
        </a:solidFill>
        <a:latin typeface="+mn-lt"/>
        <a:ea typeface="宋体" panose="02010600030101010101" pitchFamily="2" charset="-122"/>
        <a:cs typeface="+mn-cs"/>
      </a:defRPr>
    </a:lvl5pPr>
    <a:lvl6pPr marL="2284849" algn="l" defTabSz="913943" rtl="0" eaLnBrk="1" latinLnBrk="0" hangingPunct="1">
      <a:defRPr sz="1200" kern="1200">
        <a:solidFill>
          <a:schemeClr val="tx1"/>
        </a:solidFill>
        <a:latin typeface="+mn-lt"/>
        <a:ea typeface="+mn-ea"/>
        <a:cs typeface="+mn-cs"/>
      </a:defRPr>
    </a:lvl6pPr>
    <a:lvl7pPr marL="2741828" algn="l" defTabSz="913943" rtl="0" eaLnBrk="1" latinLnBrk="0" hangingPunct="1">
      <a:defRPr sz="1200" kern="1200">
        <a:solidFill>
          <a:schemeClr val="tx1"/>
        </a:solidFill>
        <a:latin typeface="+mn-lt"/>
        <a:ea typeface="+mn-ea"/>
        <a:cs typeface="+mn-cs"/>
      </a:defRPr>
    </a:lvl7pPr>
    <a:lvl8pPr marL="3198800" algn="l" defTabSz="913943" rtl="0" eaLnBrk="1" latinLnBrk="0" hangingPunct="1">
      <a:defRPr sz="1200" kern="1200">
        <a:solidFill>
          <a:schemeClr val="tx1"/>
        </a:solidFill>
        <a:latin typeface="+mn-lt"/>
        <a:ea typeface="+mn-ea"/>
        <a:cs typeface="+mn-cs"/>
      </a:defRPr>
    </a:lvl8pPr>
    <a:lvl9pPr marL="3655776" algn="l" defTabSz="9139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dirty="0">
              <a:ea typeface="宋体" charset="-122"/>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ED8F3F81-9A39-E147-AB2D-719F137B82DB}" type="slidenum">
              <a:rPr kumimoji="0" lang="en-US" altLang="zh-CN" sz="1000">
                <a:solidFill>
                  <a:srgbClr val="000000"/>
                </a:solidFill>
                <a:latin typeface="HP Simplified" charset="0"/>
                <a:ea typeface="汉仪中黑简" charset="0"/>
              </a:rPr>
              <a:pPr/>
              <a:t>1</a:t>
            </a:fld>
            <a:endParaRPr kumimoji="0" lang="en-US" altLang="zh-CN" sz="1000">
              <a:solidFill>
                <a:srgbClr val="000000"/>
              </a:solidFill>
              <a:latin typeface="HP Simplified" charset="0"/>
              <a:ea typeface="汉仪中黑简"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19</a:t>
            </a:fld>
            <a:endParaRPr lang="zh-CN" altLang="zh-CN"/>
          </a:p>
        </p:txBody>
      </p:sp>
    </p:spTree>
    <p:extLst>
      <p:ext uri="{BB962C8B-B14F-4D97-AF65-F5344CB8AC3E}">
        <p14:creationId xmlns:p14="http://schemas.microsoft.com/office/powerpoint/2010/main" val="6202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20</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dirty="0">
              <a:ea typeface="宋体" charset="-122"/>
            </a:endParaRPr>
          </a:p>
        </p:txBody>
      </p:sp>
    </p:spTree>
    <p:extLst>
      <p:ext uri="{BB962C8B-B14F-4D97-AF65-F5344CB8AC3E}">
        <p14:creationId xmlns:p14="http://schemas.microsoft.com/office/powerpoint/2010/main" val="1449476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23</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1944083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28</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364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29</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144941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zh-CN" altLang="en-US">
              <a:ea typeface="宋体" charset="-122"/>
            </a:endParaRPr>
          </a:p>
        </p:txBody>
      </p:sp>
      <p:sp>
        <p:nvSpPr>
          <p:cNvPr id="10547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7E100B5-5BEC-8A42-9ECC-D6B24EA19923}" type="slidenum">
              <a:rPr lang="en-US" altLang="zh-CN">
                <a:ea typeface="宋体" charset="-122"/>
              </a:rPr>
              <a:pPr/>
              <a:t>30</a:t>
            </a:fld>
            <a:endParaRPr lang="zh-CN" altLang="zh-CN">
              <a:ea typeface="宋体" charset="-122"/>
            </a:endParaRPr>
          </a:p>
        </p:txBody>
      </p:sp>
    </p:spTree>
    <p:extLst>
      <p:ext uri="{BB962C8B-B14F-4D97-AF65-F5344CB8AC3E}">
        <p14:creationId xmlns:p14="http://schemas.microsoft.com/office/powerpoint/2010/main" val="9891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32</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35752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34</a:t>
            </a:fld>
            <a:endParaRPr lang="zh-CN" altLang="zh-CN"/>
          </a:p>
        </p:txBody>
      </p:sp>
    </p:spTree>
    <p:extLst>
      <p:ext uri="{BB962C8B-B14F-4D97-AF65-F5344CB8AC3E}">
        <p14:creationId xmlns:p14="http://schemas.microsoft.com/office/powerpoint/2010/main" val="662930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36</a:t>
            </a:fld>
            <a:endParaRPr lang="zh-CN" altLang="zh-CN"/>
          </a:p>
        </p:txBody>
      </p:sp>
    </p:spTree>
    <p:extLst>
      <p:ext uri="{BB962C8B-B14F-4D97-AF65-F5344CB8AC3E}">
        <p14:creationId xmlns:p14="http://schemas.microsoft.com/office/powerpoint/2010/main" val="1771897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39</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dirty="0">
              <a:ea typeface="宋体" charset="-122"/>
            </a:endParaRPr>
          </a:p>
        </p:txBody>
      </p:sp>
    </p:spTree>
    <p:extLst>
      <p:ext uri="{BB962C8B-B14F-4D97-AF65-F5344CB8AC3E}">
        <p14:creationId xmlns:p14="http://schemas.microsoft.com/office/powerpoint/2010/main" val="322178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xfrm>
            <a:off x="257175" y="4592638"/>
            <a:ext cx="6800850" cy="246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i="1" dirty="0">
              <a:ea typeface="宋体" charset="-122"/>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6A5F6B03-BB0A-734E-A2FF-FBDEAF86853B}" type="slidenum">
              <a:rPr kumimoji="0" lang="en-US" altLang="zh-CN" sz="1000">
                <a:solidFill>
                  <a:srgbClr val="000000"/>
                </a:solidFill>
                <a:latin typeface="HP Simplified" charset="0"/>
                <a:ea typeface="汉仪中黑简" charset="0"/>
              </a:rPr>
              <a:pPr/>
              <a:t>2</a:t>
            </a:fld>
            <a:endParaRPr kumimoji="0" lang="en-US" altLang="zh-CN" sz="1000">
              <a:solidFill>
                <a:srgbClr val="000000"/>
              </a:solidFill>
              <a:latin typeface="HP Simplified" charset="0"/>
              <a:ea typeface="汉仪中黑简"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用户发起远程服务调用之后，经历层层业务逻辑处理、消息编码，最终序列化后的消息会被放入到通信框架的消息队列中。业务线程可以选择同步等待、也可以选择直接返回，通过消息队列的方式实现业务层和通信层的分离是比较成熟、典型的做法，目前主流的 </a:t>
            </a:r>
            <a:r>
              <a:rPr kumimoji="1" lang="en-US" altLang="zh-CN" dirty="0" smtClean="0"/>
              <a:t>RPC</a:t>
            </a:r>
            <a:r>
              <a:rPr kumimoji="1" lang="zh-CN" altLang="en-US" dirty="0" smtClean="0"/>
              <a:t> 框架或者 </a:t>
            </a:r>
            <a:r>
              <a:rPr kumimoji="1" lang="en-US" altLang="zh-CN" dirty="0" smtClean="0"/>
              <a:t>Web</a:t>
            </a:r>
            <a:r>
              <a:rPr kumimoji="1" lang="zh-CN" altLang="en-US" dirty="0" smtClean="0"/>
              <a:t> 服务器很少直接使用业务线程进行网路基读写。</a:t>
            </a:r>
            <a:endParaRPr kumimoji="1" lang="en-US" altLang="zh-CN" dirty="0" smtClean="0"/>
          </a:p>
          <a:p>
            <a:endParaRPr kumimoji="1" lang="en-US" altLang="zh-CN" dirty="0" smtClean="0"/>
          </a:p>
          <a:p>
            <a:r>
              <a:rPr kumimoji="1" lang="zh-CN" altLang="en-US" dirty="0" smtClean="0"/>
              <a:t>通过上图可以看出，采用 </a:t>
            </a:r>
            <a:r>
              <a:rPr kumimoji="1" lang="en-US" altLang="zh-CN" dirty="0" smtClean="0"/>
              <a:t>NIO</a:t>
            </a:r>
            <a:r>
              <a:rPr kumimoji="1" lang="zh-CN" altLang="en-US" dirty="0" smtClean="0"/>
              <a:t> 还是 </a:t>
            </a:r>
            <a:r>
              <a:rPr kumimoji="1" lang="en-US" altLang="zh-CN" dirty="0" smtClean="0"/>
              <a:t>BIO</a:t>
            </a:r>
            <a:r>
              <a:rPr kumimoji="1" lang="zh-CN" altLang="en-US" dirty="0" smtClean="0"/>
              <a:t> 对上层的业务是不可见的，双方的汇聚点就是消息队列，在 </a:t>
            </a:r>
            <a:r>
              <a:rPr kumimoji="1" lang="en-US" altLang="zh-CN" dirty="0" smtClean="0"/>
              <a:t>JAVA</a:t>
            </a:r>
            <a:r>
              <a:rPr kumimoji="1" lang="zh-CN" altLang="en-US" dirty="0" smtClean="0"/>
              <a:t> 实现中它通常就是个 </a:t>
            </a:r>
            <a:r>
              <a:rPr kumimoji="1" lang="en-US" altLang="zh-CN" dirty="0" smtClean="0"/>
              <a:t>Queue</a:t>
            </a:r>
            <a:r>
              <a:rPr kumimoji="1" lang="zh-CN" altLang="en-US" dirty="0" smtClean="0"/>
              <a:t>。业务线程将消息放入发送队列，可以选择主动等待或者立即返回，跟通信框架是否是</a:t>
            </a:r>
            <a:r>
              <a:rPr kumimoji="1" lang="zh-CN" altLang="en-US" baseline="0" dirty="0" smtClean="0"/>
              <a:t> </a:t>
            </a:r>
            <a:r>
              <a:rPr kumimoji="1" lang="en-US" altLang="zh-CN" baseline="0" dirty="0" smtClean="0"/>
              <a:t>NIO</a:t>
            </a:r>
            <a:r>
              <a:rPr kumimoji="1" lang="zh-CN" altLang="en-US" baseline="0" dirty="0" smtClean="0"/>
              <a:t> 没有任何关系。因此不能认为 </a:t>
            </a:r>
            <a:r>
              <a:rPr kumimoji="1" lang="en-US" altLang="zh-CN" baseline="0" dirty="0" smtClean="0"/>
              <a:t>I/O</a:t>
            </a:r>
            <a:r>
              <a:rPr kumimoji="1" lang="zh-CN" altLang="en-US" baseline="0" dirty="0" smtClean="0"/>
              <a:t> 异步就代表服务调用也是异步的。</a:t>
            </a:r>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44</a:t>
            </a:fld>
            <a:endParaRPr lang="zh-CN" altLang="zh-CN"/>
          </a:p>
        </p:txBody>
      </p:sp>
    </p:spTree>
    <p:extLst>
      <p:ext uri="{BB962C8B-B14F-4D97-AF65-F5344CB8AC3E}">
        <p14:creationId xmlns:p14="http://schemas.microsoft.com/office/powerpoint/2010/main" val="976827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100" b="1" dirty="0" smtClean="0">
                <a:latin typeface="Microsoft YaHei" charset="-122"/>
                <a:ea typeface="Microsoft YaHei" charset="-122"/>
                <a:cs typeface="Microsoft YaHei" charset="-122"/>
              </a:rPr>
              <a:t>请求</a:t>
            </a:r>
            <a:r>
              <a:rPr kumimoji="1" lang="en-US" altLang="zh-CN" sz="1100" b="1" dirty="0" smtClean="0">
                <a:latin typeface="Microsoft YaHei" charset="-122"/>
                <a:ea typeface="Microsoft YaHei" charset="-122"/>
                <a:cs typeface="Microsoft YaHei" charset="-122"/>
              </a:rPr>
              <a:t>-</a:t>
            </a:r>
            <a:r>
              <a:rPr kumimoji="1" lang="zh-CN" altLang="en-US" sz="1100" b="1" dirty="0" smtClean="0">
                <a:latin typeface="Microsoft YaHei" charset="-122"/>
                <a:ea typeface="Microsoft YaHei" charset="-122"/>
                <a:cs typeface="Microsoft YaHei" charset="-122"/>
              </a:rPr>
              <a:t>响应</a:t>
            </a:r>
            <a:r>
              <a:rPr kumimoji="1" lang="en-US" altLang="zh-CN" sz="1100" b="1" dirty="0" smtClean="0">
                <a:latin typeface="Microsoft YaHei" charset="-122"/>
                <a:ea typeface="Microsoft YaHei" charset="-122"/>
                <a:cs typeface="Microsoft YaHei" charset="-122"/>
              </a:rPr>
              <a:t>-</a:t>
            </a:r>
            <a:r>
              <a:rPr kumimoji="1" lang="zh-CN" altLang="en-US" sz="1100" b="1" dirty="0" smtClean="0">
                <a:latin typeface="Microsoft YaHei" charset="-122"/>
                <a:ea typeface="Microsoft YaHei" charset="-122"/>
                <a:cs typeface="Microsoft YaHei" charset="-122"/>
              </a:rPr>
              <a:t>异步通知方式流程：通过流程设计，将执行时间可能较长的服务接口从流程上设计成异步。通常在服务调用时请求方携带回调的通知地址，服务端接收到请求之后立即返回应答，表示该请求已经被接收处理。当服务调用真正完成之后，再通过回调地址反向调用服务消费端，将相应通知异步返回。通过接口层的异步，来实现整个服务调用流程的异步，降低了异步调用的开发难度。</a:t>
            </a:r>
            <a:endParaRPr kumimoji="1" lang="en-US" altLang="zh-CN" sz="1100" b="1" dirty="0" smtClean="0">
              <a:latin typeface="Microsoft YaHei" charset="-122"/>
              <a:ea typeface="Microsoft YaHei" charset="-122"/>
              <a:cs typeface="Microsoft YaHei" charset="-122"/>
            </a:endParaRPr>
          </a:p>
          <a:p>
            <a:endParaRPr kumimoji="1" lang="en-US" altLang="zh-CN" sz="1100" b="1" dirty="0" smtClean="0">
              <a:latin typeface="Microsoft YaHei" charset="-122"/>
              <a:ea typeface="Microsoft YaHei" charset="-122"/>
              <a:cs typeface="Microsoft YaHei" charset="-122"/>
            </a:endParaRPr>
          </a:p>
          <a:p>
            <a:r>
              <a:rPr kumimoji="1" lang="en-US" altLang="zh-CN" sz="1100" b="1" dirty="0" smtClean="0">
                <a:latin typeface="Microsoft YaHei" charset="-122"/>
                <a:ea typeface="Microsoft YaHei" charset="-122"/>
                <a:cs typeface="Microsoft YaHei" charset="-122"/>
              </a:rPr>
              <a:t>One</a:t>
            </a:r>
            <a:r>
              <a:rPr kumimoji="1" lang="zh-CN" altLang="en-US" sz="1100" b="1" dirty="0" smtClean="0">
                <a:latin typeface="Microsoft YaHei" charset="-122"/>
                <a:ea typeface="Microsoft YaHei" charset="-122"/>
                <a:cs typeface="Microsoft YaHei" charset="-122"/>
              </a:rPr>
              <a:t> </a:t>
            </a:r>
            <a:r>
              <a:rPr kumimoji="1" lang="en-US" altLang="zh-CN" sz="1100" b="1" dirty="0" smtClean="0">
                <a:latin typeface="Microsoft YaHei" charset="-122"/>
                <a:ea typeface="Microsoft YaHei" charset="-122"/>
                <a:cs typeface="Microsoft YaHei" charset="-122"/>
              </a:rPr>
              <a:t>way</a:t>
            </a:r>
            <a:r>
              <a:rPr kumimoji="1" lang="zh-CN" altLang="en-US" sz="1100" b="1" dirty="0" smtClean="0">
                <a:latin typeface="Microsoft YaHei" charset="-122"/>
                <a:ea typeface="Microsoft YaHei" charset="-122"/>
                <a:cs typeface="Microsoft YaHei" charset="-122"/>
              </a:rPr>
              <a:t> 方式的服务调用由于不需要返回应答，因此也很容易被设计成一步的：消费者发起远程服务调用之后，立即返回，不需要同步阻塞等待应答。</a:t>
            </a:r>
            <a:endParaRPr kumimoji="1" lang="en-US" altLang="zh-CN" sz="1100" b="1" dirty="0" smtClean="0">
              <a:latin typeface="Microsoft YaHei" charset="-122"/>
              <a:ea typeface="Microsoft YaHei" charset="-122"/>
              <a:cs typeface="Microsoft YaHei" charset="-122"/>
            </a:endParaRPr>
          </a:p>
          <a:p>
            <a:endParaRPr kumimoji="1" lang="en-US" altLang="zh-CN" sz="1100" b="1" dirty="0" smtClean="0">
              <a:latin typeface="Microsoft YaHei" charset="-122"/>
              <a:ea typeface="Microsoft YaHei" charset="-122"/>
              <a:cs typeface="Microsoft YaHei" charset="-122"/>
            </a:endParaRPr>
          </a:p>
          <a:p>
            <a:r>
              <a:rPr kumimoji="1" lang="zh-CN" altLang="en-US" sz="1100" b="1" dirty="0" smtClean="0">
                <a:latin typeface="Microsoft YaHei" charset="-122"/>
                <a:ea typeface="Microsoft YaHei" charset="-122"/>
                <a:cs typeface="Microsoft YaHei" charset="-122"/>
              </a:rPr>
              <a:t>对于请求</a:t>
            </a:r>
            <a:r>
              <a:rPr kumimoji="1" lang="en-US" altLang="zh-CN" sz="1100" b="1" dirty="0" smtClean="0">
                <a:latin typeface="Microsoft YaHei" charset="-122"/>
                <a:ea typeface="Microsoft YaHei" charset="-122"/>
                <a:cs typeface="Microsoft YaHei" charset="-122"/>
              </a:rPr>
              <a:t>-</a:t>
            </a:r>
            <a:r>
              <a:rPr kumimoji="1" lang="zh-CN" altLang="en-US" sz="1100" b="1" dirty="0" smtClean="0">
                <a:latin typeface="Microsoft YaHei" charset="-122"/>
                <a:ea typeface="Microsoft YaHei" charset="-122"/>
                <a:cs typeface="Microsoft YaHei" charset="-122"/>
              </a:rPr>
              <a:t>应答方式，一般的观点都认为消费者必须要等待服务端的响应，拿到结果之后才能返回，否则结果从哪里获取？即便业务线程不阻塞，没有获取到结果流程还是无法继续执行下去。</a:t>
            </a:r>
            <a:endParaRPr kumimoji="1" lang="en-US" altLang="zh-CN" sz="1100" b="1" dirty="0" smtClean="0">
              <a:latin typeface="Microsoft YaHei" charset="-122"/>
              <a:ea typeface="Microsoft YaHei" charset="-122"/>
              <a:cs typeface="Microsoft YaHei" charset="-122"/>
            </a:endParaRPr>
          </a:p>
          <a:p>
            <a:r>
              <a:rPr kumimoji="1" lang="zh-CN" altLang="en-US" sz="1100" b="1" dirty="0" smtClean="0">
                <a:latin typeface="Microsoft YaHei" charset="-122"/>
                <a:ea typeface="Microsoft YaHei" charset="-122"/>
                <a:cs typeface="Microsoft YaHei" charset="-122"/>
              </a:rPr>
              <a:t>从逻辑上看，上述观点没有问题，但是实际上，同步阻塞等待应答并非是唯一的技术选择，我们也可以利用 </a:t>
            </a:r>
            <a:r>
              <a:rPr kumimoji="1" lang="en-US" altLang="zh-CN" sz="1100" b="1" dirty="0" smtClean="0">
                <a:latin typeface="Microsoft YaHei" charset="-122"/>
                <a:ea typeface="Microsoft YaHei" charset="-122"/>
                <a:cs typeface="Microsoft YaHei" charset="-122"/>
              </a:rPr>
              <a:t>Java</a:t>
            </a:r>
            <a:r>
              <a:rPr kumimoji="1" lang="zh-CN" altLang="en-US" sz="1100" b="1" dirty="0" smtClean="0">
                <a:latin typeface="Microsoft YaHei" charset="-122"/>
                <a:ea typeface="Microsoft YaHei" charset="-122"/>
                <a:cs typeface="Microsoft YaHei" charset="-122"/>
              </a:rPr>
              <a:t> 的 </a:t>
            </a:r>
            <a:r>
              <a:rPr kumimoji="1" lang="en-US" altLang="zh-CN" sz="1100" b="1" dirty="0" smtClean="0">
                <a:latin typeface="Microsoft YaHei" charset="-122"/>
                <a:ea typeface="Microsoft YaHei" charset="-122"/>
                <a:cs typeface="Microsoft YaHei" charset="-122"/>
              </a:rPr>
              <a:t>Future-Listener</a:t>
            </a:r>
            <a:r>
              <a:rPr kumimoji="1" lang="zh-CN" altLang="en-US" sz="1100" b="1" dirty="0" smtClean="0">
                <a:latin typeface="Microsoft YaHei" charset="-122"/>
                <a:ea typeface="Microsoft YaHei" charset="-122"/>
                <a:cs typeface="Microsoft YaHei" charset="-122"/>
              </a:rPr>
              <a:t> 机制来实现异步服务调用。从业务角度看，它的效果与同步等待等价，但从技术层面看，确是个很大的进步，它可以保证业务线程在不同步阻塞的情况下实现同步等待的效果，服务之星效率更好。</a:t>
            </a:r>
            <a:endParaRPr kumimoji="1" lang="en-US" altLang="zh-CN" sz="1100" b="1" dirty="0" smtClean="0">
              <a:latin typeface="Microsoft YaHei" charset="-122"/>
              <a:ea typeface="Microsoft YaHei" charset="-122"/>
              <a:cs typeface="Microsoft YaHei" charset="-122"/>
            </a:endParaRPr>
          </a:p>
          <a:p>
            <a:endParaRPr kumimoji="1" lang="en-US" altLang="zh-CN" sz="1100" b="1" dirty="0" smtClean="0">
              <a:latin typeface="Microsoft YaHei" charset="-122"/>
              <a:ea typeface="Microsoft YaHei" charset="-122"/>
              <a:cs typeface="Microsoft YaHei" charset="-122"/>
            </a:endParaRPr>
          </a:p>
          <a:p>
            <a:r>
              <a:rPr kumimoji="1" lang="zh-CN" altLang="en-US" sz="1100" b="1" dirty="0" smtClean="0">
                <a:latin typeface="Microsoft YaHei" charset="-122"/>
                <a:ea typeface="Microsoft YaHei" charset="-122"/>
                <a:cs typeface="Microsoft YaHei" charset="-122"/>
              </a:rPr>
              <a:t>即接口层面请求 </a:t>
            </a:r>
            <a:r>
              <a:rPr kumimoji="1" lang="mr-IN" altLang="zh-CN" sz="1100" b="1" dirty="0" smtClean="0">
                <a:latin typeface="Microsoft YaHei" charset="-122"/>
                <a:ea typeface="Microsoft YaHei" charset="-122"/>
                <a:cs typeface="Microsoft YaHei" charset="-122"/>
              </a:rPr>
              <a:t>–</a:t>
            </a:r>
            <a:r>
              <a:rPr kumimoji="1" lang="zh-CN" altLang="en-US" sz="1100" b="1" dirty="0" smtClean="0">
                <a:latin typeface="Microsoft YaHei" charset="-122"/>
                <a:ea typeface="Microsoft YaHei" charset="-122"/>
                <a:cs typeface="Microsoft YaHei" charset="-122"/>
              </a:rPr>
              <a:t> 响应式定义与具体的技术实现无关，选择同步还是一部服务调用，取决于技术实现。当然，异步通知类接口，从技术实现上做异步更容易些。</a:t>
            </a:r>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45</a:t>
            </a:fld>
            <a:endParaRPr lang="zh-CN" altLang="zh-CN"/>
          </a:p>
        </p:txBody>
      </p:sp>
    </p:spTree>
    <p:extLst>
      <p:ext uri="{BB962C8B-B14F-4D97-AF65-F5344CB8AC3E}">
        <p14:creationId xmlns:p14="http://schemas.microsoft.com/office/powerpoint/2010/main" val="1414113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46</a:t>
            </a:fld>
            <a:endParaRPr lang="zh-CN" altLang="zh-CN"/>
          </a:p>
        </p:txBody>
      </p:sp>
    </p:spTree>
    <p:extLst>
      <p:ext uri="{BB962C8B-B14F-4D97-AF65-F5344CB8AC3E}">
        <p14:creationId xmlns:p14="http://schemas.microsoft.com/office/powerpoint/2010/main" val="128426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47</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dirty="0">
              <a:ea typeface="宋体" charset="-122"/>
            </a:endParaRPr>
          </a:p>
        </p:txBody>
      </p:sp>
    </p:spTree>
    <p:extLst>
      <p:ext uri="{BB962C8B-B14F-4D97-AF65-F5344CB8AC3E}">
        <p14:creationId xmlns:p14="http://schemas.microsoft.com/office/powerpoint/2010/main" val="100930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51</a:t>
            </a:fld>
            <a:endParaRPr lang="zh-CN" altLang="zh-CN"/>
          </a:p>
        </p:txBody>
      </p:sp>
    </p:spTree>
    <p:extLst>
      <p:ext uri="{BB962C8B-B14F-4D97-AF65-F5344CB8AC3E}">
        <p14:creationId xmlns:p14="http://schemas.microsoft.com/office/powerpoint/2010/main" val="498082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52</a:t>
            </a:fld>
            <a:endParaRPr lang="zh-CN" altLang="zh-CN"/>
          </a:p>
        </p:txBody>
      </p:sp>
    </p:spTree>
    <p:extLst>
      <p:ext uri="{BB962C8B-B14F-4D97-AF65-F5344CB8AC3E}">
        <p14:creationId xmlns:p14="http://schemas.microsoft.com/office/powerpoint/2010/main" val="160356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53</a:t>
            </a:fld>
            <a:endParaRPr lang="zh-CN" altLang="zh-CN"/>
          </a:p>
        </p:txBody>
      </p:sp>
    </p:spTree>
    <p:extLst>
      <p:ext uri="{BB962C8B-B14F-4D97-AF65-F5344CB8AC3E}">
        <p14:creationId xmlns:p14="http://schemas.microsoft.com/office/powerpoint/2010/main" val="57645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54</a:t>
            </a:fld>
            <a:endParaRPr lang="zh-CN" altLang="zh-CN"/>
          </a:p>
        </p:txBody>
      </p:sp>
    </p:spTree>
    <p:extLst>
      <p:ext uri="{BB962C8B-B14F-4D97-AF65-F5344CB8AC3E}">
        <p14:creationId xmlns:p14="http://schemas.microsoft.com/office/powerpoint/2010/main" val="1918145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55</a:t>
            </a:fld>
            <a:endParaRPr lang="zh-CN" altLang="zh-CN"/>
          </a:p>
        </p:txBody>
      </p:sp>
    </p:spTree>
    <p:extLst>
      <p:ext uri="{BB962C8B-B14F-4D97-AF65-F5344CB8AC3E}">
        <p14:creationId xmlns:p14="http://schemas.microsoft.com/office/powerpoint/2010/main" val="24726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B95C77C4-E363-1746-A0B4-100AD41CF74C}" type="slidenum">
              <a:rPr kumimoji="0" lang="en-US" altLang="zh-CN" sz="1000">
                <a:solidFill>
                  <a:srgbClr val="000000"/>
                </a:solidFill>
                <a:latin typeface="HP Simplified" charset="0"/>
                <a:ea typeface="汉仪中黑简" charset="0"/>
              </a:rPr>
              <a:pPr/>
              <a:t>56</a:t>
            </a:fld>
            <a:endParaRPr kumimoji="0" lang="en-US" altLang="zh-CN" sz="1000">
              <a:solidFill>
                <a:srgbClr val="000000"/>
              </a:solidFill>
              <a:latin typeface="HP Simplified" charset="0"/>
              <a:ea typeface="汉仪中黑简" charset="0"/>
            </a:endParaRPr>
          </a:p>
        </p:txBody>
      </p:sp>
      <p:sp>
        <p:nvSpPr>
          <p:cNvPr id="91139"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xfrm>
            <a:off x="257175" y="4592638"/>
            <a:ext cx="6800850" cy="246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i="1">
              <a:ea typeface="宋体"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709BD4AC-6F63-124A-AB49-DFAEEC500DEE}" type="slidenum">
              <a:rPr kumimoji="0" lang="en-US" altLang="zh-CN" sz="1000">
                <a:solidFill>
                  <a:srgbClr val="000000"/>
                </a:solidFill>
                <a:latin typeface="HP Simplified" charset="0"/>
                <a:ea typeface="汉仪中黑简" charset="0"/>
              </a:rPr>
              <a:pPr/>
              <a:t>4</a:t>
            </a:fld>
            <a:endParaRPr kumimoji="0" lang="en-US" altLang="zh-CN" sz="1000">
              <a:solidFill>
                <a:srgbClr val="000000"/>
              </a:solidFill>
              <a:latin typeface="HP Simplified" charset="0"/>
              <a:ea typeface="汉仪中黑简" charset="0"/>
            </a:endParaRPr>
          </a:p>
        </p:txBody>
      </p:sp>
    </p:spTree>
    <p:extLst>
      <p:ext uri="{BB962C8B-B14F-4D97-AF65-F5344CB8AC3E}">
        <p14:creationId xmlns:p14="http://schemas.microsoft.com/office/powerpoint/2010/main" val="195780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xfrm>
            <a:off x="257175" y="4592638"/>
            <a:ext cx="6800850" cy="246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i="1">
              <a:ea typeface="宋体"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709BD4AC-6F63-124A-AB49-DFAEEC500DEE}" type="slidenum">
              <a:rPr kumimoji="0" lang="en-US" altLang="zh-CN" sz="1000">
                <a:solidFill>
                  <a:srgbClr val="000000"/>
                </a:solidFill>
                <a:latin typeface="HP Simplified" charset="0"/>
                <a:ea typeface="汉仪中黑简" charset="0"/>
              </a:rPr>
              <a:pPr/>
              <a:t>10</a:t>
            </a:fld>
            <a:endParaRPr kumimoji="0" lang="en-US" altLang="zh-CN" sz="1000">
              <a:solidFill>
                <a:srgbClr val="000000"/>
              </a:solidFill>
              <a:latin typeface="HP Simplified" charset="0"/>
              <a:ea typeface="汉仪中黑简"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xfrm>
            <a:off x="257175" y="4592638"/>
            <a:ext cx="6800850" cy="246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i="1">
              <a:ea typeface="宋体"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709BD4AC-6F63-124A-AB49-DFAEEC500DEE}" type="slidenum">
              <a:rPr kumimoji="0" lang="en-US" altLang="zh-CN" sz="1000">
                <a:solidFill>
                  <a:srgbClr val="000000"/>
                </a:solidFill>
                <a:latin typeface="HP Simplified" charset="0"/>
                <a:ea typeface="汉仪中黑简" charset="0"/>
              </a:rPr>
              <a:pPr/>
              <a:t>11</a:t>
            </a:fld>
            <a:endParaRPr kumimoji="0" lang="en-US" altLang="zh-CN" sz="1000">
              <a:solidFill>
                <a:srgbClr val="000000"/>
              </a:solidFill>
              <a:latin typeface="HP Simplified" charset="0"/>
              <a:ea typeface="汉仪中黑简" charset="0"/>
            </a:endParaRPr>
          </a:p>
        </p:txBody>
      </p:sp>
    </p:spTree>
    <p:extLst>
      <p:ext uri="{BB962C8B-B14F-4D97-AF65-F5344CB8AC3E}">
        <p14:creationId xmlns:p14="http://schemas.microsoft.com/office/powerpoint/2010/main" val="58640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12</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13</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11005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58E460-4131-D443-8506-055D3375256E}" type="slidenum">
              <a:rPr lang="en-US" altLang="zh-CN" smtClean="0"/>
              <a:pPr>
                <a:defRPr/>
              </a:pPr>
              <a:t>14</a:t>
            </a:fld>
            <a:endParaRPr lang="zh-CN" altLang="zh-CN"/>
          </a:p>
        </p:txBody>
      </p:sp>
    </p:spTree>
    <p:extLst>
      <p:ext uri="{BB962C8B-B14F-4D97-AF65-F5344CB8AC3E}">
        <p14:creationId xmlns:p14="http://schemas.microsoft.com/office/powerpoint/2010/main" val="85991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xfrm>
            <a:off x="400050" y="387350"/>
            <a:ext cx="4651375" cy="2616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fld id="{3F36A44F-E803-064D-A4FF-6747560AF7DC}" type="slidenum">
              <a:rPr kumimoji="0" lang="en-US" altLang="zh-CN" sz="1000">
                <a:solidFill>
                  <a:srgbClr val="000000"/>
                </a:solidFill>
                <a:latin typeface="HP Simplified" charset="0"/>
                <a:ea typeface="汉仪中黑简" charset="0"/>
              </a:rPr>
              <a:pPr/>
              <a:t>18</a:t>
            </a:fld>
            <a:endParaRPr kumimoji="0" lang="en-US" altLang="zh-CN" sz="1000">
              <a:solidFill>
                <a:srgbClr val="000000"/>
              </a:solidFill>
              <a:latin typeface="HP Simplified" charset="0"/>
              <a:ea typeface="汉仪中黑简" charset="0"/>
            </a:endParaRPr>
          </a:p>
        </p:txBody>
      </p:sp>
      <p:sp>
        <p:nvSpPr>
          <p:cNvPr id="25603" name="Notes Placeholder 4"/>
          <p:cNvSpPr>
            <a:spLocks noGrp="1"/>
          </p:cNvSpPr>
          <p:nvPr>
            <p:ph type="body"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kumimoji="0" lang="en-US" altLang="en-US">
              <a:ea typeface="宋体" charset="-122"/>
            </a:endParaRPr>
          </a:p>
        </p:txBody>
      </p:sp>
    </p:spTree>
    <p:extLst>
      <p:ext uri="{BB962C8B-B14F-4D97-AF65-F5344CB8AC3E}">
        <p14:creationId xmlns:p14="http://schemas.microsoft.com/office/powerpoint/2010/main" val="70168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pic>
        <p:nvPicPr>
          <p:cNvPr id="6" name="普惠互联 Everyone 拷贝.png" descr="普惠互联 Everyone 拷贝.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013" y="630238"/>
            <a:ext cx="29908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le 1"/>
          <p:cNvSpPr>
            <a:spLocks noGrp="1"/>
          </p:cNvSpPr>
          <p:nvPr>
            <p:ph type="title"/>
          </p:nvPr>
        </p:nvSpPr>
        <p:spPr>
          <a:xfrm>
            <a:off x="609287" y="2667000"/>
            <a:ext cx="9139238" cy="2286000"/>
          </a:xfrm>
        </p:spPr>
        <p:txBody>
          <a:bodyPr anchor="b"/>
          <a:lstStyle>
            <a:lvl1pPr>
              <a:lnSpc>
                <a:spcPct val="80000"/>
              </a:lnSpc>
              <a:defRPr sz="7998"/>
            </a:lvl1pPr>
          </a:lstStyle>
          <a:p>
            <a:r>
              <a:rPr lang="en-US"/>
              <a:t>Click to edit Master title style</a:t>
            </a:r>
            <a:endParaRPr dirty="0"/>
          </a:p>
        </p:txBody>
      </p:sp>
      <p:sp>
        <p:nvSpPr>
          <p:cNvPr id="10" name="Text Placeholder 9"/>
          <p:cNvSpPr>
            <a:spLocks noGrp="1"/>
          </p:cNvSpPr>
          <p:nvPr>
            <p:ph type="body" sz="quarter" idx="13"/>
          </p:nvPr>
        </p:nvSpPr>
        <p:spPr>
          <a:xfrm>
            <a:off x="607855" y="4939702"/>
            <a:ext cx="9139238" cy="699107"/>
          </a:xfrm>
        </p:spPr>
        <p:txBody>
          <a:bodyPr>
            <a:noAutofit/>
          </a:bodyPr>
          <a:lstStyle>
            <a:lvl1pPr marL="0" indent="0">
              <a:spcBef>
                <a:spcPts val="0"/>
              </a:spcBef>
              <a:buFontTx/>
              <a:buNone/>
              <a:defRPr sz="43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1" name="Text Placeholder 9"/>
          <p:cNvSpPr>
            <a:spLocks noGrp="1"/>
          </p:cNvSpPr>
          <p:nvPr>
            <p:ph type="body" sz="quarter" idx="14"/>
          </p:nvPr>
        </p:nvSpPr>
        <p:spPr>
          <a:xfrm>
            <a:off x="607855" y="5791200"/>
            <a:ext cx="9139238" cy="457200"/>
          </a:xfrm>
        </p:spPr>
        <p:txBody>
          <a:bodyPr>
            <a:noAutofit/>
          </a:bodyPr>
          <a:lstStyle>
            <a:lvl1pPr marL="0" indent="0">
              <a:spcBef>
                <a:spcPts val="0"/>
              </a:spcBef>
              <a:buFontTx/>
              <a:buNone/>
              <a:defRPr sz="27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2" name="Text Placeholder 7"/>
          <p:cNvSpPr>
            <a:spLocks noGrp="1"/>
          </p:cNvSpPr>
          <p:nvPr>
            <p:ph type="body" sz="quarter" idx="15"/>
          </p:nvPr>
        </p:nvSpPr>
        <p:spPr>
          <a:xfrm>
            <a:off x="7933460" y="457206"/>
            <a:ext cx="3645927" cy="354113"/>
          </a:xfrm>
        </p:spPr>
        <p:txBody>
          <a:bodyPr>
            <a:noAutofit/>
          </a:bodyPr>
          <a:lstStyle>
            <a:lvl1pPr marL="0" indent="0" algn="r">
              <a:spcBef>
                <a:spcPts val="0"/>
              </a:spcBef>
              <a:buNone/>
              <a:defRPr sz="1999" baseline="0">
                <a:solidFill>
                  <a:schemeClr val="accent5"/>
                </a:solidFill>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lang="zh-CN" altLang="en-US"/>
              <a:t>单击此处编辑母版文本样式</a:t>
            </a:r>
          </a:p>
        </p:txBody>
      </p:sp>
    </p:spTree>
    <p:extLst>
      <p:ext uri="{BB962C8B-B14F-4D97-AF65-F5344CB8AC3E}">
        <p14:creationId xmlns:p14="http://schemas.microsoft.com/office/powerpoint/2010/main" val="123180478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extLst>
          </p:cNvPr>
          <p:cNvSpPr>
            <a:spLocks noGrp="1"/>
          </p:cNvSpPr>
          <p:nvPr>
            <p:ph type="dt" sz="half" idx="10"/>
          </p:nvPr>
        </p:nvSpPr>
        <p:spPr/>
        <p:txBody>
          <a:bodyPr/>
          <a:lstStyle>
            <a:lvl1pPr>
              <a:defRPr/>
            </a:lvl1pPr>
          </a:lstStyle>
          <a:p>
            <a:pPr>
              <a:defRPr/>
            </a:pPr>
            <a:fld id="{4255C435-91CD-E44C-90AE-535AFC1D5C33}" type="datetime4">
              <a:rPr lang="en-US" altLang="zh-CN"/>
              <a:pPr>
                <a:defRPr/>
              </a:pPr>
              <a:t>December 18, 2018</a:t>
            </a:fld>
            <a:endParaRPr lang="en-US" altLang="zh-CN"/>
          </a:p>
        </p:txBody>
      </p:sp>
      <p:sp>
        <p:nvSpPr>
          <p:cNvPr id="4" name="Footer Placeholder 3">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184689269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p:nvPr>
        </p:nvSpPr>
        <p:spPr>
          <a:xfrm>
            <a:off x="609287" y="521208"/>
            <a:ext cx="10967086" cy="411480"/>
          </a:xfrm>
        </p:spPr>
        <p:txBody>
          <a:bodyPr/>
          <a:lstStyle>
            <a:lvl1pPr>
              <a:defRPr/>
            </a:lvl1pPr>
          </a:lstStyle>
          <a:p>
            <a:r>
              <a:rPr lang="zh-CN" altLang="en-US"/>
              <a:t>单击此处编辑母版标题样式</a:t>
            </a:r>
            <a:endParaRPr/>
          </a:p>
        </p:txBody>
      </p:sp>
      <p:sp>
        <p:nvSpPr>
          <p:cNvPr id="7" name="Text Placeholder 7"/>
          <p:cNvSpPr>
            <a:spLocks noGrp="1"/>
          </p:cNvSpPr>
          <p:nvPr>
            <p:ph type="body" sz="quarter" idx="13"/>
          </p:nvPr>
        </p:nvSpPr>
        <p:spPr>
          <a:xfrm>
            <a:off x="609286" y="934240"/>
            <a:ext cx="10967086"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lang="zh-CN" altLang="en-US"/>
              <a:t>单击此处编辑母版文本样式</a:t>
            </a:r>
          </a:p>
        </p:txBody>
      </p:sp>
      <p:sp>
        <p:nvSpPr>
          <p:cNvPr id="4" name="Date Placeholder 2">
            <a:extLst>
              <a:ext uri="{FF2B5EF4-FFF2-40B4-BE49-F238E27FC236}"/>
            </a:extLst>
          </p:cNvPr>
          <p:cNvSpPr>
            <a:spLocks noGrp="1"/>
          </p:cNvSpPr>
          <p:nvPr>
            <p:ph type="dt" sz="half" idx="14"/>
          </p:nvPr>
        </p:nvSpPr>
        <p:spPr/>
        <p:txBody>
          <a:bodyPr/>
          <a:lstStyle>
            <a:lvl1pPr>
              <a:defRPr/>
            </a:lvl1pPr>
          </a:lstStyle>
          <a:p>
            <a:pPr>
              <a:defRPr/>
            </a:pPr>
            <a:fld id="{07E6461B-33C6-874E-880E-9169EB204F76}" type="datetime4">
              <a:rPr lang="en-US" altLang="zh-CN"/>
              <a:pPr>
                <a:defRPr/>
              </a:pPr>
              <a:t>December 18, 2018</a:t>
            </a:fld>
            <a:endParaRPr lang="en-US" altLang="zh-CN"/>
          </a:p>
        </p:txBody>
      </p:sp>
      <p:sp>
        <p:nvSpPr>
          <p:cNvPr id="5" name="Footer Placeholder 3">
            <a:extLst>
              <a:ext uri="{FF2B5EF4-FFF2-40B4-BE49-F238E27FC236}"/>
            </a:extLst>
          </p:cNvPr>
          <p:cNvSpPr>
            <a:spLocks noGrp="1"/>
          </p:cNvSpPr>
          <p:nvPr>
            <p:ph type="ftr" sz="quarter" idx="15"/>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99684070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extLst>
          </p:cNvPr>
          <p:cNvSpPr>
            <a:spLocks noGrp="1"/>
          </p:cNvSpPr>
          <p:nvPr>
            <p:ph type="dt" sz="half" idx="10"/>
          </p:nvPr>
        </p:nvSpPr>
        <p:spPr/>
        <p:txBody>
          <a:bodyPr/>
          <a:lstStyle>
            <a:lvl1pPr>
              <a:defRPr/>
            </a:lvl1pPr>
          </a:lstStyle>
          <a:p>
            <a:pPr>
              <a:defRPr/>
            </a:pPr>
            <a:fld id="{3CF81140-9441-5E45-ADEF-6817190444B8}" type="datetime4">
              <a:rPr lang="en-US" altLang="zh-CN"/>
              <a:pPr>
                <a:defRPr/>
              </a:pPr>
              <a:t>December 18, 2018</a:t>
            </a:fld>
            <a:endParaRPr lang="en-US" altLang="zh-CN"/>
          </a:p>
        </p:txBody>
      </p:sp>
      <p:sp>
        <p:nvSpPr>
          <p:cNvPr id="3" name="Footer Placeholder 2">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138181549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 Wheel White Logo">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l="53" t="139" r="1358" b="10559"/>
          <a:stretch>
            <a:fillRect/>
          </a:stretch>
        </p:blipFill>
        <p:spPr bwMode="auto">
          <a:xfrm flipH="1">
            <a:off x="0" y="125413"/>
            <a:ext cx="12196763" cy="69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普惠互联 Everyone 拷贝.png" descr="普惠互联 Everyone 拷贝.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013" y="6248400"/>
            <a:ext cx="13858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5" name="Date Placeholder 2">
            <a:extLst>
              <a:ext uri="{FF2B5EF4-FFF2-40B4-BE49-F238E27FC236}"/>
            </a:extLst>
          </p:cNvPr>
          <p:cNvSpPr>
            <a:spLocks noGrp="1"/>
          </p:cNvSpPr>
          <p:nvPr>
            <p:ph type="dt" sz="half" idx="10"/>
          </p:nvPr>
        </p:nvSpPr>
        <p:spPr/>
        <p:txBody>
          <a:bodyPr/>
          <a:lstStyle>
            <a:lvl1pPr>
              <a:defRPr/>
            </a:lvl1pPr>
          </a:lstStyle>
          <a:p>
            <a:pPr>
              <a:defRPr/>
            </a:pPr>
            <a:fld id="{7AA6E389-CB68-E247-9F22-CF0B96E719A4}" type="datetime4">
              <a:rPr lang="en-US" altLang="zh-CN"/>
              <a:pPr>
                <a:defRPr/>
              </a:pPr>
              <a:t>December 18, 2018</a:t>
            </a:fld>
            <a:endParaRPr lang="en-US" altLang="zh-CN"/>
          </a:p>
        </p:txBody>
      </p:sp>
      <p:sp>
        <p:nvSpPr>
          <p:cNvPr id="6" name="Footer Placeholder 3">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p>
        </p:txBody>
      </p:sp>
    </p:spTree>
    <p:extLst>
      <p:ext uri="{BB962C8B-B14F-4D97-AF65-F5344CB8AC3E}">
        <p14:creationId xmlns:p14="http://schemas.microsoft.com/office/powerpoint/2010/main" val="128486580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extLst>
          </p:cNvPr>
          <p:cNvSpPr>
            <a:spLocks noGrp="1"/>
          </p:cNvSpPr>
          <p:nvPr>
            <p:ph type="dt" sz="half" idx="10"/>
          </p:nvPr>
        </p:nvSpPr>
        <p:spPr/>
        <p:txBody>
          <a:bodyPr/>
          <a:lstStyle>
            <a:lvl1pPr>
              <a:defRPr/>
            </a:lvl1pPr>
          </a:lstStyle>
          <a:p>
            <a:pPr>
              <a:defRPr/>
            </a:pPr>
            <a:fld id="{1006FE00-8816-184F-87BF-5DD7BE8B881F}" type="datetime4">
              <a:rPr lang="en-US" altLang="zh-CN"/>
              <a:pPr>
                <a:defRPr/>
              </a:pPr>
              <a:t>December 18, 2018</a:t>
            </a:fld>
            <a:endParaRPr lang="en-US" altLang="zh-CN"/>
          </a:p>
        </p:txBody>
      </p:sp>
      <p:sp>
        <p:nvSpPr>
          <p:cNvPr id="4" name="Footer Placeholder 3">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1200731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p:nvPr>
        </p:nvSpPr>
        <p:spPr>
          <a:xfrm>
            <a:off x="609287" y="521208"/>
            <a:ext cx="10967086" cy="411480"/>
          </a:xfrm>
        </p:spPr>
        <p:txBody>
          <a:bodyPr/>
          <a:lstStyle>
            <a:lvl1pPr>
              <a:defRPr/>
            </a:lvl1pPr>
          </a:lstStyle>
          <a:p>
            <a:r>
              <a:rPr lang="zh-CN" altLang="en-US"/>
              <a:t>单击此处编辑母版标题样式</a:t>
            </a:r>
            <a:endParaRPr/>
          </a:p>
        </p:txBody>
      </p:sp>
      <p:sp>
        <p:nvSpPr>
          <p:cNvPr id="7" name="Text Placeholder 7"/>
          <p:cNvSpPr>
            <a:spLocks noGrp="1"/>
          </p:cNvSpPr>
          <p:nvPr>
            <p:ph type="body" sz="quarter" idx="13"/>
          </p:nvPr>
        </p:nvSpPr>
        <p:spPr>
          <a:xfrm>
            <a:off x="609286" y="934240"/>
            <a:ext cx="10967086"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lang="zh-CN" altLang="en-US"/>
              <a:t>单击此处编辑母版文本样式</a:t>
            </a:r>
          </a:p>
        </p:txBody>
      </p:sp>
      <p:sp>
        <p:nvSpPr>
          <p:cNvPr id="4" name="Date Placeholder 2">
            <a:extLst>
              <a:ext uri="{FF2B5EF4-FFF2-40B4-BE49-F238E27FC236}"/>
            </a:extLst>
          </p:cNvPr>
          <p:cNvSpPr>
            <a:spLocks noGrp="1"/>
          </p:cNvSpPr>
          <p:nvPr>
            <p:ph type="dt" sz="half" idx="14"/>
          </p:nvPr>
        </p:nvSpPr>
        <p:spPr/>
        <p:txBody>
          <a:bodyPr/>
          <a:lstStyle>
            <a:lvl1pPr>
              <a:defRPr/>
            </a:lvl1pPr>
          </a:lstStyle>
          <a:p>
            <a:pPr>
              <a:defRPr/>
            </a:pPr>
            <a:fld id="{5FE1BFB7-6B4D-8846-85B7-51A89A7204BE}" type="datetime4">
              <a:rPr lang="en-US" altLang="zh-CN"/>
              <a:pPr>
                <a:defRPr/>
              </a:pPr>
              <a:t>December 18, 2018</a:t>
            </a:fld>
            <a:endParaRPr lang="en-US" altLang="zh-CN"/>
          </a:p>
        </p:txBody>
      </p:sp>
      <p:sp>
        <p:nvSpPr>
          <p:cNvPr id="5" name="Footer Placeholder 3">
            <a:extLst>
              <a:ext uri="{FF2B5EF4-FFF2-40B4-BE49-F238E27FC236}"/>
            </a:extLst>
          </p:cNvPr>
          <p:cNvSpPr>
            <a:spLocks noGrp="1"/>
          </p:cNvSpPr>
          <p:nvPr>
            <p:ph type="ftr" sz="quarter" idx="15"/>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79289304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extLst>
          </p:cNvPr>
          <p:cNvSpPr>
            <a:spLocks noGrp="1"/>
          </p:cNvSpPr>
          <p:nvPr>
            <p:ph type="dt" sz="half" idx="10"/>
          </p:nvPr>
        </p:nvSpPr>
        <p:spPr/>
        <p:txBody>
          <a:bodyPr/>
          <a:lstStyle>
            <a:lvl1pPr>
              <a:defRPr/>
            </a:lvl1pPr>
          </a:lstStyle>
          <a:p>
            <a:pPr>
              <a:defRPr/>
            </a:pPr>
            <a:fld id="{DC70E958-7271-8F45-B49C-AB89C4060E4F}" type="datetime4">
              <a:rPr lang="en-US" altLang="zh-CN"/>
              <a:pPr>
                <a:defRPr/>
              </a:pPr>
              <a:t>December 18, 2018</a:t>
            </a:fld>
            <a:endParaRPr lang="en-US" altLang="zh-CN"/>
          </a:p>
        </p:txBody>
      </p:sp>
      <p:sp>
        <p:nvSpPr>
          <p:cNvPr id="3" name="Footer Placeholder 2">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10173272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4" name="Rectangle 6">
            <a:extLst>
              <a:ext uri="{FF2B5EF4-FFF2-40B4-BE49-F238E27FC236}"/>
            </a:extLst>
          </p:cNvPr>
          <p:cNvSpPr/>
          <p:nvPr/>
        </p:nvSpPr>
        <p:spPr bwMode="blackWhite">
          <a:xfrm>
            <a:off x="608013" y="608013"/>
            <a:ext cx="10968037"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26" eaLnBrk="1" fontAlgn="auto" hangingPunct="1">
              <a:lnSpc>
                <a:spcPct val="90000"/>
              </a:lnSpc>
              <a:spcBef>
                <a:spcPts val="0"/>
              </a:spcBef>
              <a:spcAft>
                <a:spcPts val="0"/>
              </a:spcAft>
              <a:defRPr/>
            </a:pPr>
            <a:endParaRPr kumimoji="0" sz="1799">
              <a:solidFill>
                <a:prstClr val="white"/>
              </a:solidFill>
            </a:endParaRPr>
          </a:p>
        </p:txBody>
      </p:sp>
      <p:sp>
        <p:nvSpPr>
          <p:cNvPr id="2" name="Title 1"/>
          <p:cNvSpPr>
            <a:spLocks noGrp="1"/>
          </p:cNvSpPr>
          <p:nvPr>
            <p:ph type="title"/>
          </p:nvPr>
        </p:nvSpPr>
        <p:spPr>
          <a:xfrm>
            <a:off x="988755" y="990602"/>
            <a:ext cx="8225868" cy="603857"/>
          </a:xfrm>
        </p:spPr>
        <p:txBody>
          <a:bodyPr/>
          <a:lstStyle>
            <a:lvl1pPr>
              <a:lnSpc>
                <a:spcPct val="90000"/>
              </a:lnSpc>
              <a:defRPr sz="3999">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988756" y="1600885"/>
            <a:ext cx="8225868" cy="533400"/>
          </a:xfrm>
        </p:spPr>
        <p:txBody>
          <a:bodyPr>
            <a:noAutofit/>
          </a:bodyPr>
          <a:lstStyle>
            <a:lvl1pPr marL="0" indent="0">
              <a:spcBef>
                <a:spcPts val="0"/>
              </a:spcBef>
              <a:buNone/>
              <a:defRPr sz="31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extLst>
          </p:cNvPr>
          <p:cNvSpPr>
            <a:spLocks noGrp="1"/>
          </p:cNvSpPr>
          <p:nvPr>
            <p:ph type="dt" sz="half" idx="10"/>
          </p:nvPr>
        </p:nvSpPr>
        <p:spPr/>
        <p:txBody>
          <a:bodyPr/>
          <a:lstStyle>
            <a:lvl1pPr>
              <a:defRPr/>
            </a:lvl1pPr>
          </a:lstStyle>
          <a:p>
            <a:pPr>
              <a:defRPr/>
            </a:pPr>
            <a:fld id="{2B0C35AA-D798-7247-B6A5-426757436C24}" type="datetime4">
              <a:rPr lang="en-US" altLang="zh-CN"/>
              <a:pPr>
                <a:defRPr/>
              </a:pPr>
              <a:t>December 18, 2018</a:t>
            </a:fld>
            <a:endParaRPr lang="en-US" altLang="zh-CN"/>
          </a:p>
        </p:txBody>
      </p:sp>
      <p:sp>
        <p:nvSpPr>
          <p:cNvPr id="6" name="Footer Placeholder 4">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210192824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pic>
        <p:nvPicPr>
          <p:cNvPr id="6" name="普惠互联 Everyone 拷贝.png" descr="普惠互联 Everyone 拷贝.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013" y="457200"/>
            <a:ext cx="37703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le 1"/>
          <p:cNvSpPr>
            <a:spLocks noGrp="1"/>
          </p:cNvSpPr>
          <p:nvPr>
            <p:ph type="title"/>
          </p:nvPr>
        </p:nvSpPr>
        <p:spPr>
          <a:xfrm>
            <a:off x="609287" y="2667000"/>
            <a:ext cx="9139238" cy="2286000"/>
          </a:xfrm>
        </p:spPr>
        <p:txBody>
          <a:bodyPr anchor="b"/>
          <a:lstStyle>
            <a:lvl1pPr>
              <a:lnSpc>
                <a:spcPct val="80000"/>
              </a:lnSpc>
              <a:defRPr sz="7998"/>
            </a:lvl1pPr>
          </a:lstStyle>
          <a:p>
            <a:r>
              <a:rPr lang="en-US"/>
              <a:t>Click to edit Master title style</a:t>
            </a:r>
            <a:endParaRPr dirty="0"/>
          </a:p>
        </p:txBody>
      </p:sp>
      <p:sp>
        <p:nvSpPr>
          <p:cNvPr id="10" name="Text Placeholder 9"/>
          <p:cNvSpPr>
            <a:spLocks noGrp="1"/>
          </p:cNvSpPr>
          <p:nvPr>
            <p:ph type="body" sz="quarter" idx="13"/>
          </p:nvPr>
        </p:nvSpPr>
        <p:spPr>
          <a:xfrm>
            <a:off x="607855" y="4939702"/>
            <a:ext cx="9139238" cy="699107"/>
          </a:xfrm>
        </p:spPr>
        <p:txBody>
          <a:bodyPr>
            <a:noAutofit/>
          </a:bodyPr>
          <a:lstStyle>
            <a:lvl1pPr marL="0" indent="0">
              <a:spcBef>
                <a:spcPts val="0"/>
              </a:spcBef>
              <a:buFontTx/>
              <a:buNone/>
              <a:defRPr sz="43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1" name="Text Placeholder 9"/>
          <p:cNvSpPr>
            <a:spLocks noGrp="1"/>
          </p:cNvSpPr>
          <p:nvPr>
            <p:ph type="body" sz="quarter" idx="14"/>
          </p:nvPr>
        </p:nvSpPr>
        <p:spPr>
          <a:xfrm>
            <a:off x="607855" y="5791200"/>
            <a:ext cx="9139238" cy="457200"/>
          </a:xfrm>
        </p:spPr>
        <p:txBody>
          <a:bodyPr>
            <a:noAutofit/>
          </a:bodyPr>
          <a:lstStyle>
            <a:lvl1pPr marL="0" indent="0">
              <a:spcBef>
                <a:spcPts val="0"/>
              </a:spcBef>
              <a:buFontTx/>
              <a:buNone/>
              <a:defRPr sz="27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en-US"/>
              <a:t>Click to edit Master text styles</a:t>
            </a:r>
          </a:p>
        </p:txBody>
      </p:sp>
      <p:sp>
        <p:nvSpPr>
          <p:cNvPr id="12" name="Text Placeholder 7"/>
          <p:cNvSpPr>
            <a:spLocks noGrp="1"/>
          </p:cNvSpPr>
          <p:nvPr>
            <p:ph type="body" sz="quarter" idx="15"/>
          </p:nvPr>
        </p:nvSpPr>
        <p:spPr>
          <a:xfrm>
            <a:off x="7933460" y="457206"/>
            <a:ext cx="3645927" cy="354113"/>
          </a:xfrm>
        </p:spPr>
        <p:txBody>
          <a:bodyPr>
            <a:noAutofit/>
          </a:bodyPr>
          <a:lstStyle>
            <a:lvl1pPr marL="0" indent="0" algn="r">
              <a:spcBef>
                <a:spcPts val="0"/>
              </a:spcBef>
              <a:buNone/>
              <a:defRPr sz="1999" baseline="0">
                <a:solidFill>
                  <a:schemeClr val="accent5"/>
                </a:solidFill>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lang="zh-CN" altLang="en-US"/>
              <a:t>单击此处编辑母版文本样式</a:t>
            </a:r>
          </a:p>
        </p:txBody>
      </p:sp>
    </p:spTree>
    <p:extLst>
      <p:ext uri="{BB962C8B-B14F-4D97-AF65-F5344CB8AC3E}">
        <p14:creationId xmlns:p14="http://schemas.microsoft.com/office/powerpoint/2010/main" val="100203737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4" name="Rectangle 6">
            <a:extLst>
              <a:ext uri="{FF2B5EF4-FFF2-40B4-BE49-F238E27FC236}"/>
            </a:extLst>
          </p:cNvPr>
          <p:cNvSpPr/>
          <p:nvPr/>
        </p:nvSpPr>
        <p:spPr bwMode="blackWhite">
          <a:xfrm>
            <a:off x="608013" y="608013"/>
            <a:ext cx="10968037"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26" eaLnBrk="1" fontAlgn="auto" hangingPunct="1">
              <a:lnSpc>
                <a:spcPct val="90000"/>
              </a:lnSpc>
              <a:spcBef>
                <a:spcPts val="0"/>
              </a:spcBef>
              <a:spcAft>
                <a:spcPts val="0"/>
              </a:spcAft>
              <a:defRPr/>
            </a:pPr>
            <a:endParaRPr kumimoji="0" sz="1799">
              <a:solidFill>
                <a:prstClr val="white"/>
              </a:solidFill>
            </a:endParaRPr>
          </a:p>
        </p:txBody>
      </p:sp>
      <p:sp>
        <p:nvSpPr>
          <p:cNvPr id="2" name="Title 1"/>
          <p:cNvSpPr>
            <a:spLocks noGrp="1"/>
          </p:cNvSpPr>
          <p:nvPr>
            <p:ph type="title"/>
          </p:nvPr>
        </p:nvSpPr>
        <p:spPr>
          <a:xfrm>
            <a:off x="988755" y="990602"/>
            <a:ext cx="8225868" cy="603857"/>
          </a:xfrm>
        </p:spPr>
        <p:txBody>
          <a:bodyPr/>
          <a:lstStyle>
            <a:lvl1pPr>
              <a:lnSpc>
                <a:spcPct val="90000"/>
              </a:lnSpc>
              <a:defRPr sz="3999">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988756" y="1600885"/>
            <a:ext cx="8225868" cy="533400"/>
          </a:xfrm>
        </p:spPr>
        <p:txBody>
          <a:bodyPr>
            <a:noAutofit/>
          </a:bodyPr>
          <a:lstStyle>
            <a:lvl1pPr marL="0" indent="0">
              <a:spcBef>
                <a:spcPts val="0"/>
              </a:spcBef>
              <a:buNone/>
              <a:defRPr sz="31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extLst>
          </p:cNvPr>
          <p:cNvSpPr>
            <a:spLocks noGrp="1"/>
          </p:cNvSpPr>
          <p:nvPr>
            <p:ph type="dt" sz="half" idx="10"/>
          </p:nvPr>
        </p:nvSpPr>
        <p:spPr/>
        <p:txBody>
          <a:bodyPr/>
          <a:lstStyle>
            <a:lvl1pPr>
              <a:defRPr/>
            </a:lvl1pPr>
          </a:lstStyle>
          <a:p>
            <a:pPr>
              <a:defRPr/>
            </a:pPr>
            <a:fld id="{84B2C2EA-801B-4140-8AB2-B2B7757F25D8}" type="datetime4">
              <a:rPr lang="en-US" altLang="zh-CN"/>
              <a:pPr>
                <a:defRPr/>
              </a:pPr>
              <a:t>December 18, 2018</a:t>
            </a:fld>
            <a:endParaRPr lang="en-US" altLang="zh-CN"/>
          </a:p>
        </p:txBody>
      </p:sp>
      <p:sp>
        <p:nvSpPr>
          <p:cNvPr id="6" name="Footer Placeholder 4">
            <a:extLst>
              <a:ext uri="{FF2B5EF4-FFF2-40B4-BE49-F238E27FC236}"/>
            </a:extLst>
          </p:cNvPr>
          <p:cNvSpPr>
            <a:spLocks noGrp="1"/>
          </p:cNvSpPr>
          <p:nvPr>
            <p:ph type="ftr" sz="quarter" idx="11"/>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6753514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chemeClr val="bg2"/>
        </a:solidFill>
        <a:effectLst/>
      </p:bgPr>
    </p:bg>
    <p:spTree>
      <p:nvGrpSpPr>
        <p:cNvPr id="1" name=""/>
        <p:cNvGrpSpPr/>
        <p:nvPr/>
      </p:nvGrpSpPr>
      <p:grpSpPr>
        <a:xfrm>
          <a:off x="0" y="0"/>
          <a:ext cx="0" cy="0"/>
          <a:chOff x="0" y="0"/>
          <a:chExt cx="0" cy="0"/>
        </a:xfrm>
      </p:grpSpPr>
      <p:pic>
        <p:nvPicPr>
          <p:cNvPr id="4" name="普惠互联 Everyone 拷贝.png" descr="普惠互联 Everyone 拷贝.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013" y="6248400"/>
            <a:ext cx="13858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le 1"/>
          <p:cNvSpPr>
            <a:spLocks noGrp="1"/>
          </p:cNvSpPr>
          <p:nvPr>
            <p:ph type="title"/>
          </p:nvPr>
        </p:nvSpPr>
        <p:spPr>
          <a:xfrm>
            <a:off x="303139" y="381000"/>
            <a:ext cx="9454274" cy="2286000"/>
          </a:xfrm>
        </p:spPr>
        <p:txBody>
          <a:bodyPr/>
          <a:lstStyle>
            <a:lvl1pPr marL="329085" indent="-329085">
              <a:lnSpc>
                <a:spcPct val="80000"/>
              </a:lnSpc>
              <a:defRPr sz="5998"/>
            </a:lvl1pPr>
          </a:lstStyle>
          <a:p>
            <a:r>
              <a:rPr lang="zh-CN" altLang="en-US"/>
              <a:t>单击此处编辑母版标题样式</a:t>
            </a:r>
            <a:endParaRPr dirty="0"/>
          </a:p>
        </p:txBody>
      </p:sp>
      <p:sp>
        <p:nvSpPr>
          <p:cNvPr id="6" name="Text Placeholder 9"/>
          <p:cNvSpPr>
            <a:spLocks noGrp="1"/>
          </p:cNvSpPr>
          <p:nvPr>
            <p:ph type="body" sz="quarter" idx="14"/>
          </p:nvPr>
        </p:nvSpPr>
        <p:spPr>
          <a:xfrm>
            <a:off x="727867" y="2819400"/>
            <a:ext cx="9029545" cy="1371600"/>
          </a:xfrm>
        </p:spPr>
        <p:txBody>
          <a:bodyPr>
            <a:noAutofit/>
          </a:bodyPr>
          <a:lstStyle>
            <a:lvl1pPr marL="0" indent="0">
              <a:spcBef>
                <a:spcPts val="0"/>
              </a:spcBef>
              <a:buFontTx/>
              <a:buNone/>
              <a:defRPr sz="1999"/>
            </a:lvl1pPr>
            <a:lvl2pPr marL="0" indent="0">
              <a:spcBef>
                <a:spcPts val="0"/>
              </a:spcBef>
              <a:buFontTx/>
              <a:buNone/>
              <a:defRPr sz="1999"/>
            </a:lvl2pPr>
            <a:lvl3pPr marL="0" indent="0">
              <a:spcBef>
                <a:spcPts val="0"/>
              </a:spcBef>
              <a:buFontTx/>
              <a:buNone/>
              <a:defRPr sz="1999"/>
            </a:lvl3pPr>
            <a:lvl4pPr marL="0" indent="0">
              <a:spcBef>
                <a:spcPts val="0"/>
              </a:spcBef>
              <a:buFontTx/>
              <a:buNone/>
              <a:defRPr sz="1999"/>
            </a:lvl4pPr>
            <a:lvl5pPr marL="0" indent="0">
              <a:spcBef>
                <a:spcPts val="0"/>
              </a:spcBef>
              <a:buFontTx/>
              <a:buNone/>
              <a:defRPr sz="1999"/>
            </a:lvl5pPr>
            <a:lvl6pPr marL="0" indent="0">
              <a:spcBef>
                <a:spcPts val="0"/>
              </a:spcBef>
              <a:buFontTx/>
              <a:buNone/>
              <a:defRPr sz="1999"/>
            </a:lvl6pPr>
            <a:lvl7pPr marL="0" indent="0">
              <a:spcBef>
                <a:spcPts val="0"/>
              </a:spcBef>
              <a:buFontTx/>
              <a:buNone/>
              <a:defRPr sz="1999"/>
            </a:lvl7pPr>
            <a:lvl8pPr marL="0" indent="0">
              <a:spcBef>
                <a:spcPts val="0"/>
              </a:spcBef>
              <a:buFontTx/>
              <a:buNone/>
              <a:defRPr sz="1999"/>
            </a:lvl8pPr>
            <a:lvl9pPr marL="0" indent="0">
              <a:spcBef>
                <a:spcPts val="0"/>
              </a:spcBef>
              <a:buFontTx/>
              <a:buNone/>
              <a:defRPr sz="1999"/>
            </a:lvl9pPr>
          </a:lstStyle>
          <a:p>
            <a:pPr lvl="0"/>
            <a:r>
              <a:rPr lang="zh-CN" altLang="en-US"/>
              <a:t>单击此处编辑母版文本样式</a:t>
            </a:r>
          </a:p>
        </p:txBody>
      </p:sp>
      <p:sp>
        <p:nvSpPr>
          <p:cNvPr id="5" name="Date Placeholder 2">
            <a:extLst>
              <a:ext uri="{FF2B5EF4-FFF2-40B4-BE49-F238E27FC236}"/>
            </a:extLst>
          </p:cNvPr>
          <p:cNvSpPr>
            <a:spLocks noGrp="1"/>
          </p:cNvSpPr>
          <p:nvPr>
            <p:ph type="dt" sz="half" idx="15"/>
          </p:nvPr>
        </p:nvSpPr>
        <p:spPr/>
        <p:txBody>
          <a:bodyPr/>
          <a:lstStyle>
            <a:lvl1pPr>
              <a:defRPr>
                <a:solidFill>
                  <a:srgbClr val="FFFFFF"/>
                </a:solidFill>
              </a:defRPr>
            </a:lvl1pPr>
          </a:lstStyle>
          <a:p>
            <a:pPr>
              <a:defRPr/>
            </a:pPr>
            <a:fld id="{9682E0D4-0F38-6940-A2F9-D8DB6A29CE91}" type="datetime4">
              <a:rPr lang="en-US" altLang="zh-CN"/>
              <a:pPr>
                <a:defRPr/>
              </a:pPr>
              <a:t>December 18, 2018</a:t>
            </a:fld>
            <a:endParaRPr lang="en-US" altLang="zh-CN"/>
          </a:p>
        </p:txBody>
      </p:sp>
      <p:sp>
        <p:nvSpPr>
          <p:cNvPr id="7" name="Footer Placeholder 3">
            <a:extLst>
              <a:ext uri="{FF2B5EF4-FFF2-40B4-BE49-F238E27FC236}"/>
            </a:extLst>
          </p:cNvPr>
          <p:cNvSpPr>
            <a:spLocks noGrp="1"/>
          </p:cNvSpPr>
          <p:nvPr>
            <p:ph type="ftr" sz="quarter" idx="16"/>
          </p:nvPr>
        </p:nvSpPr>
        <p:spPr/>
        <p:txBody>
          <a:bodyPr/>
          <a:lstStyle>
            <a:lvl1pPr defTabSz="913943">
              <a:defRPr>
                <a:solidFill>
                  <a:prstClr val="white"/>
                </a:solidFill>
              </a:defRPr>
            </a:lvl1pPr>
          </a:lstStyle>
          <a:p>
            <a:pPr>
              <a:defRPr/>
            </a:pPr>
            <a:r>
              <a:rPr lang="en-US"/>
              <a:t>Private | Confidential | Internal Use Only </a:t>
            </a:r>
            <a:endParaRPr/>
          </a:p>
        </p:txBody>
      </p:sp>
    </p:spTree>
    <p:extLst>
      <p:ext uri="{BB962C8B-B14F-4D97-AF65-F5344CB8AC3E}">
        <p14:creationId xmlns:p14="http://schemas.microsoft.com/office/powerpoint/2010/main" val="11804096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287" y="521208"/>
            <a:ext cx="10967086" cy="411480"/>
          </a:xfrm>
        </p:spPr>
        <p:txBody>
          <a:bodyPr/>
          <a:lstStyle>
            <a:lvl1pPr>
              <a:defRPr baseline="0"/>
            </a:lvl1pPr>
          </a:lstStyle>
          <a:p>
            <a:r>
              <a:rPr lang="zh-CN" altLang="en-US"/>
              <a:t>单击此处编辑母版标题样式</a:t>
            </a:r>
            <a:endParaRPr/>
          </a:p>
        </p:txBody>
      </p:sp>
      <p:sp>
        <p:nvSpPr>
          <p:cNvPr id="8" name="Text Placeholder 7"/>
          <p:cNvSpPr>
            <a:spLocks noGrp="1"/>
          </p:cNvSpPr>
          <p:nvPr>
            <p:ph type="body" sz="quarter" idx="13"/>
          </p:nvPr>
        </p:nvSpPr>
        <p:spPr>
          <a:xfrm>
            <a:off x="609286" y="934240"/>
            <a:ext cx="10967086" cy="381000"/>
          </a:xfrm>
        </p:spPr>
        <p:txBody>
          <a:bodyPr>
            <a:noAutofit/>
          </a:bodyPr>
          <a:lstStyle>
            <a:lvl1pPr marL="0" indent="0">
              <a:spcBef>
                <a:spcPts val="0"/>
              </a:spcBef>
              <a:buNone/>
              <a:defRPr sz="2399"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lang="zh-CN" altLang="en-US"/>
              <a:t>单击此处编辑母版文本样式</a:t>
            </a:r>
          </a:p>
        </p:txBody>
      </p:sp>
      <p:sp>
        <p:nvSpPr>
          <p:cNvPr id="3" name="Content Placeholder 2"/>
          <p:cNvSpPr>
            <a:spLocks noGrp="1"/>
          </p:cNvSpPr>
          <p:nvPr>
            <p:ph idx="1"/>
          </p:nvPr>
        </p:nvSpPr>
        <p:spPr>
          <a:xfrm>
            <a:off x="609441" y="1524005"/>
            <a:ext cx="10966927"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extLst>
          </p:cNvPr>
          <p:cNvSpPr>
            <a:spLocks noGrp="1"/>
          </p:cNvSpPr>
          <p:nvPr>
            <p:ph type="dt" sz="half" idx="14"/>
          </p:nvPr>
        </p:nvSpPr>
        <p:spPr/>
        <p:txBody>
          <a:bodyPr/>
          <a:lstStyle>
            <a:lvl1pPr>
              <a:defRPr/>
            </a:lvl1pPr>
          </a:lstStyle>
          <a:p>
            <a:pPr>
              <a:defRPr/>
            </a:pPr>
            <a:fld id="{35B95E2C-8F79-B44C-87E0-92C1F0891312}" type="datetime4">
              <a:rPr lang="en-US" altLang="zh-CN"/>
              <a:pPr>
                <a:defRPr/>
              </a:pPr>
              <a:t>December 18, 2018</a:t>
            </a:fld>
            <a:endParaRPr lang="en-US" altLang="zh-CN"/>
          </a:p>
        </p:txBody>
      </p:sp>
      <p:sp>
        <p:nvSpPr>
          <p:cNvPr id="6" name="Footer Placeholder 4">
            <a:extLst>
              <a:ext uri="{FF2B5EF4-FFF2-40B4-BE49-F238E27FC236}"/>
            </a:extLst>
          </p:cNvPr>
          <p:cNvSpPr>
            <a:spLocks noGrp="1"/>
          </p:cNvSpPr>
          <p:nvPr>
            <p:ph type="ftr" sz="quarter" idx="15"/>
          </p:nvPr>
        </p:nvSpPr>
        <p:spPr/>
        <p:txBody>
          <a:bodyPr/>
          <a:lstStyle>
            <a:lvl1pPr defTabSz="913943">
              <a:defRPr/>
            </a:lvl1pPr>
          </a:lstStyle>
          <a:p>
            <a:pPr>
              <a:defRPr/>
            </a:pPr>
            <a:r>
              <a:rPr lang="en-US"/>
              <a:t>Private | Confidential | Internal Use Only </a:t>
            </a:r>
            <a:endParaRPr/>
          </a:p>
        </p:txBody>
      </p:sp>
    </p:spTree>
    <p:extLst>
      <p:ext uri="{BB962C8B-B14F-4D97-AF65-F5344CB8AC3E}">
        <p14:creationId xmlns:p14="http://schemas.microsoft.com/office/powerpoint/2010/main" val="6904683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09600" y="519113"/>
            <a:ext cx="1096645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zh-CN"/>
              <a:t>Click to edit Master title style</a:t>
            </a:r>
            <a:endParaRPr lang="zh-CN" altLang="zh-CN"/>
          </a:p>
        </p:txBody>
      </p:sp>
      <p:sp>
        <p:nvSpPr>
          <p:cNvPr id="1027" name="Text Placeholder 2"/>
          <p:cNvSpPr>
            <a:spLocks noGrp="1" noChangeArrowheads="1"/>
          </p:cNvSpPr>
          <p:nvPr>
            <p:ph type="body" idx="1"/>
          </p:nvPr>
        </p:nvSpPr>
        <p:spPr bwMode="auto">
          <a:xfrm>
            <a:off x="609600" y="1524000"/>
            <a:ext cx="10966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zh-CN"/>
          </a:p>
        </p:txBody>
      </p:sp>
      <p:sp>
        <p:nvSpPr>
          <p:cNvPr id="7" name="Rectangle 6">
            <a:extLst>
              <a:ext uri="{FF2B5EF4-FFF2-40B4-BE49-F238E27FC236}"/>
            </a:extLst>
          </p:cNvPr>
          <p:cNvSpPr/>
          <p:nvPr/>
        </p:nvSpPr>
        <p:spPr>
          <a:xfrm>
            <a:off x="608013" y="438150"/>
            <a:ext cx="10969625" cy="17463"/>
          </a:xfrm>
          <a:prstGeom prst="rect">
            <a:avLst/>
          </a:prstGeom>
          <a:solidFill>
            <a:srgbClr val="00206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26" eaLnBrk="1" fontAlgn="auto" hangingPunct="1">
              <a:lnSpc>
                <a:spcPct val="90000"/>
              </a:lnSpc>
              <a:spcBef>
                <a:spcPts val="0"/>
              </a:spcBef>
              <a:spcAft>
                <a:spcPts val="0"/>
              </a:spcAft>
              <a:defRPr/>
            </a:pPr>
            <a:endParaRPr kumimoji="0" sz="1799">
              <a:solidFill>
                <a:prstClr val="white"/>
              </a:solidFill>
            </a:endParaRPr>
          </a:p>
        </p:txBody>
      </p:sp>
      <p:sp>
        <p:nvSpPr>
          <p:cNvPr id="4" name="Date Placeholder 3">
            <a:extLst>
              <a:ext uri="{FF2B5EF4-FFF2-40B4-BE49-F238E27FC236}"/>
            </a:extLst>
          </p:cNvPr>
          <p:cNvSpPr>
            <a:spLocks noGrp="1"/>
          </p:cNvSpPr>
          <p:nvPr>
            <p:ph type="dt" sz="half" idx="2"/>
          </p:nvPr>
        </p:nvSpPr>
        <p:spPr>
          <a:xfrm>
            <a:off x="5597525" y="6426200"/>
            <a:ext cx="993775" cy="209550"/>
          </a:xfrm>
          <a:prstGeom prst="rect">
            <a:avLst/>
          </a:prstGeom>
        </p:spPr>
        <p:txBody>
          <a:bodyPr vert="horz" wrap="none" lIns="0" tIns="0" rIns="0" bIns="0" numCol="1" anchor="b" anchorCtr="0" compatLnSpc="1">
            <a:prstTxWarp prst="textNoShape">
              <a:avLst/>
            </a:prstTxWarp>
          </a:bodyPr>
          <a:lstStyle>
            <a:lvl1pPr algn="ctr" eaLnBrk="1" hangingPunct="1">
              <a:defRPr kumimoji="0" sz="700">
                <a:solidFill>
                  <a:srgbClr val="000000"/>
                </a:solidFill>
                <a:latin typeface="Metric Regular" charset="-122"/>
                <a:ea typeface="宋体" panose="02010600030101010101" pitchFamily="2" charset="-122"/>
              </a:defRPr>
            </a:lvl1pPr>
          </a:lstStyle>
          <a:p>
            <a:pPr>
              <a:defRPr/>
            </a:pPr>
            <a:fld id="{DC0368FF-E921-5B43-9056-4EC3D0FD8BAD}" type="datetime4">
              <a:rPr lang="en-US" altLang="zh-CN"/>
              <a:pPr>
                <a:defRPr/>
              </a:pPr>
              <a:t>December 18, 2018</a:t>
            </a:fld>
            <a:endParaRPr lang="en-US" altLang="zh-CN"/>
          </a:p>
        </p:txBody>
      </p:sp>
      <p:sp>
        <p:nvSpPr>
          <p:cNvPr id="5" name="Footer Placeholder 4">
            <a:extLst>
              <a:ext uri="{FF2B5EF4-FFF2-40B4-BE49-F238E27FC236}"/>
            </a:extLst>
          </p:cNvPr>
          <p:cNvSpPr>
            <a:spLocks noGrp="1"/>
          </p:cNvSpPr>
          <p:nvPr>
            <p:ph type="ftr" sz="quarter" idx="3"/>
          </p:nvPr>
        </p:nvSpPr>
        <p:spPr>
          <a:xfrm>
            <a:off x="6932613" y="6426200"/>
            <a:ext cx="4024312" cy="209550"/>
          </a:xfrm>
          <a:prstGeom prst="rect">
            <a:avLst/>
          </a:prstGeom>
        </p:spPr>
        <p:txBody>
          <a:bodyPr vert="horz" wrap="none" lIns="0" tIns="0" rIns="0" bIns="0" rtlCol="0" anchor="b" anchorCtr="0"/>
          <a:lstStyle>
            <a:lvl1pPr algn="r" defTabSz="914126" eaLnBrk="1" fontAlgn="auto" hangingPunct="1">
              <a:spcBef>
                <a:spcPts val="0"/>
              </a:spcBef>
              <a:spcAft>
                <a:spcPts val="0"/>
              </a:spcAft>
              <a:defRPr kumimoji="0" sz="700">
                <a:solidFill>
                  <a:prstClr val="black"/>
                </a:solidFill>
                <a:latin typeface="+mn-lt"/>
                <a:ea typeface="+mn-ea"/>
              </a:defRPr>
            </a:lvl1pPr>
          </a:lstStyle>
          <a:p>
            <a:pPr>
              <a:defRPr/>
            </a:pPr>
            <a:r>
              <a:rPr lang="en-US"/>
              <a:t>Private | Confidential | Internal Use Only </a:t>
            </a:r>
          </a:p>
        </p:txBody>
      </p:sp>
      <p:pic>
        <p:nvPicPr>
          <p:cNvPr id="1031" name="普惠互联 Everyone 拷贝.png" descr="普惠互联 Everyone 拷贝.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08013" y="6248400"/>
            <a:ext cx="13858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Lst>
  <p:transition spd="med">
    <p:fade/>
  </p:transition>
  <p:timing>
    <p:tnLst>
      <p:par>
        <p:cTn id="1" dur="indefinite" restart="never" nodeType="tmRoot"/>
      </p:par>
    </p:tnLst>
  </p:timing>
  <p:hf hdr="0" ftr="0" dt="0"/>
  <p:txStyles>
    <p:titleStyle>
      <a:lvl1pPr algn="l" defTabSz="912813" rtl="0" eaLnBrk="0" fontAlgn="base" hangingPunct="0">
        <a:lnSpc>
          <a:spcPct val="90000"/>
        </a:lnSpc>
        <a:spcBef>
          <a:spcPct val="0"/>
        </a:spcBef>
        <a:spcAft>
          <a:spcPct val="0"/>
        </a:spcAft>
        <a:defRPr kumimoji="1" sz="2700" kern="1200">
          <a:solidFill>
            <a:schemeClr val="tx1"/>
          </a:solidFill>
          <a:latin typeface="+mj-lt"/>
          <a:ea typeface="宋体" panose="02010600030101010101" pitchFamily="2" charset="-122"/>
          <a:cs typeface="+mj-cs"/>
        </a:defRPr>
      </a:lvl1pPr>
      <a:lvl2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2pPr>
      <a:lvl3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3pPr>
      <a:lvl4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4pPr>
      <a:lvl5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5pPr>
      <a:lvl6pPr marL="4572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6pPr>
      <a:lvl7pPr marL="9144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7pPr>
      <a:lvl8pPr marL="13716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8pPr>
      <a:lvl9pPr marL="18288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9pPr>
    </p:titleStyle>
    <p:bodyStyle>
      <a:lvl1pPr marL="182563" indent="-182563" algn="l" defTabSz="912813" rtl="0" eaLnBrk="0" fontAlgn="base" hangingPunct="0">
        <a:lnSpc>
          <a:spcPct val="90000"/>
        </a:lnSpc>
        <a:spcBef>
          <a:spcPts val="1200"/>
        </a:spcBef>
        <a:spcAft>
          <a:spcPct val="0"/>
        </a:spcAft>
        <a:buFont typeface="Arial" charset="0"/>
        <a:buChar char="–"/>
        <a:defRPr kumimoji="1" sz="1700" kern="1200">
          <a:solidFill>
            <a:schemeClr val="tx1"/>
          </a:solidFill>
          <a:latin typeface="+mn-lt"/>
          <a:ea typeface="宋体" panose="02010600030101010101" pitchFamily="2" charset="-122"/>
          <a:cs typeface="+mn-cs"/>
        </a:defRPr>
      </a:lvl1pPr>
      <a:lvl2pPr marL="411163" indent="-182563" algn="l" defTabSz="912813" rtl="0" eaLnBrk="0" fontAlgn="base" hangingPunct="0">
        <a:lnSpc>
          <a:spcPct val="90000"/>
        </a:lnSpc>
        <a:spcBef>
          <a:spcPts val="800"/>
        </a:spcBef>
        <a:spcAft>
          <a:spcPct val="0"/>
        </a:spcAft>
        <a:buFont typeface="Arial" charset="0"/>
        <a:buChar char="–"/>
        <a:defRPr kumimoji="1" sz="1600" kern="1200">
          <a:solidFill>
            <a:schemeClr val="tx1"/>
          </a:solidFill>
          <a:latin typeface="+mn-lt"/>
          <a:ea typeface="宋体" panose="02010600030101010101" pitchFamily="2" charset="-122"/>
          <a:cs typeface="+mn-cs"/>
        </a:defRPr>
      </a:lvl2pPr>
      <a:lvl3pPr marL="547688" indent="-136525" algn="l" defTabSz="912813" rtl="0" eaLnBrk="0" fontAlgn="base" hangingPunct="0">
        <a:lnSpc>
          <a:spcPct val="90000"/>
        </a:lnSpc>
        <a:spcBef>
          <a:spcPts val="600"/>
        </a:spcBef>
        <a:spcAft>
          <a:spcPct val="0"/>
        </a:spcAft>
        <a:buFont typeface="Arial" charset="0"/>
        <a:buChar char="–"/>
        <a:defRPr kumimoji="1" sz="1400" kern="1200">
          <a:solidFill>
            <a:schemeClr val="tx1"/>
          </a:solidFill>
          <a:latin typeface="+mn-lt"/>
          <a:ea typeface="宋体" panose="02010600030101010101" pitchFamily="2" charset="-122"/>
          <a:cs typeface="+mn-cs"/>
        </a:defRPr>
      </a:lvl3pPr>
      <a:lvl4pPr marL="730250" indent="-136525" algn="l" defTabSz="912813" rtl="0" eaLnBrk="0" fontAlgn="base" hangingPunct="0">
        <a:lnSpc>
          <a:spcPct val="90000"/>
        </a:lnSpc>
        <a:spcBef>
          <a:spcPts val="600"/>
        </a:spcBef>
        <a:spcAft>
          <a:spcPct val="0"/>
        </a:spcAft>
        <a:buFont typeface="Arial" charset="0"/>
        <a:buChar char="–"/>
        <a:defRPr kumimoji="1" sz="1200" kern="1200">
          <a:solidFill>
            <a:schemeClr val="tx1"/>
          </a:solidFill>
          <a:latin typeface="+mn-lt"/>
          <a:ea typeface="宋体" panose="02010600030101010101" pitchFamily="2" charset="-122"/>
          <a:cs typeface="+mn-cs"/>
        </a:defRPr>
      </a:lvl4pPr>
      <a:lvl5pPr marL="868363" indent="-136525" algn="l" defTabSz="912813" rtl="0" eaLnBrk="0" fontAlgn="base" hangingPunct="0">
        <a:lnSpc>
          <a:spcPct val="90000"/>
        </a:lnSpc>
        <a:spcBef>
          <a:spcPts val="600"/>
        </a:spcBef>
        <a:spcAft>
          <a:spcPct val="0"/>
        </a:spcAft>
        <a:buFont typeface="Arial" charset="0"/>
        <a:buChar char="–"/>
        <a:defRPr kumimoji="1" sz="1200" kern="1200">
          <a:solidFill>
            <a:schemeClr val="tx1"/>
          </a:solidFill>
          <a:latin typeface="+mn-lt"/>
          <a:ea typeface="宋体" panose="02010600030101010101" pitchFamily="2" charset="-122"/>
          <a:cs typeface="+mn-cs"/>
        </a:defRPr>
      </a:lvl5pPr>
      <a:lvl6pPr marL="1051245"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363"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189"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014"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noChangeArrowheads="1"/>
          </p:cNvSpPr>
          <p:nvPr>
            <p:ph type="title"/>
          </p:nvPr>
        </p:nvSpPr>
        <p:spPr bwMode="auto">
          <a:xfrm>
            <a:off x="609600" y="519113"/>
            <a:ext cx="1096645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zh-CN"/>
              <a:t>Click to edit Master title style</a:t>
            </a:r>
            <a:endParaRPr lang="zh-CN" altLang="zh-CN"/>
          </a:p>
        </p:txBody>
      </p:sp>
      <p:sp>
        <p:nvSpPr>
          <p:cNvPr id="7171" name="Text Placeholder 2"/>
          <p:cNvSpPr>
            <a:spLocks noGrp="1" noChangeArrowheads="1"/>
          </p:cNvSpPr>
          <p:nvPr>
            <p:ph type="body" idx="1"/>
          </p:nvPr>
        </p:nvSpPr>
        <p:spPr bwMode="auto">
          <a:xfrm>
            <a:off x="609600" y="1524000"/>
            <a:ext cx="10966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zh-CN"/>
          </a:p>
        </p:txBody>
      </p:sp>
      <p:sp>
        <p:nvSpPr>
          <p:cNvPr id="7" name="Rectangle 6">
            <a:extLst>
              <a:ext uri="{FF2B5EF4-FFF2-40B4-BE49-F238E27FC236}"/>
            </a:extLst>
          </p:cNvPr>
          <p:cNvSpPr/>
          <p:nvPr/>
        </p:nvSpPr>
        <p:spPr>
          <a:xfrm>
            <a:off x="608013" y="438150"/>
            <a:ext cx="10969625" cy="17463"/>
          </a:xfrm>
          <a:prstGeom prst="rect">
            <a:avLst/>
          </a:prstGeom>
          <a:solidFill>
            <a:srgbClr val="00206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26" eaLnBrk="1" fontAlgn="auto" hangingPunct="1">
              <a:lnSpc>
                <a:spcPct val="90000"/>
              </a:lnSpc>
              <a:spcBef>
                <a:spcPts val="0"/>
              </a:spcBef>
              <a:spcAft>
                <a:spcPts val="0"/>
              </a:spcAft>
              <a:defRPr/>
            </a:pPr>
            <a:endParaRPr kumimoji="0" sz="1799">
              <a:solidFill>
                <a:prstClr val="white"/>
              </a:solidFill>
            </a:endParaRPr>
          </a:p>
        </p:txBody>
      </p:sp>
      <p:sp>
        <p:nvSpPr>
          <p:cNvPr id="4" name="Date Placeholder 3">
            <a:extLst>
              <a:ext uri="{FF2B5EF4-FFF2-40B4-BE49-F238E27FC236}"/>
            </a:extLst>
          </p:cNvPr>
          <p:cNvSpPr>
            <a:spLocks noGrp="1"/>
          </p:cNvSpPr>
          <p:nvPr>
            <p:ph type="dt" sz="half" idx="2"/>
          </p:nvPr>
        </p:nvSpPr>
        <p:spPr>
          <a:xfrm>
            <a:off x="5597525" y="6426200"/>
            <a:ext cx="993775" cy="209550"/>
          </a:xfrm>
          <a:prstGeom prst="rect">
            <a:avLst/>
          </a:prstGeom>
        </p:spPr>
        <p:txBody>
          <a:bodyPr vert="horz" wrap="none" lIns="0" tIns="0" rIns="0" bIns="0" numCol="1" anchor="b" anchorCtr="0" compatLnSpc="1">
            <a:prstTxWarp prst="textNoShape">
              <a:avLst/>
            </a:prstTxWarp>
          </a:bodyPr>
          <a:lstStyle>
            <a:lvl1pPr algn="ctr" eaLnBrk="1" hangingPunct="1">
              <a:defRPr kumimoji="0" sz="700">
                <a:solidFill>
                  <a:srgbClr val="000000"/>
                </a:solidFill>
                <a:latin typeface="Metric Regular" charset="-122"/>
                <a:ea typeface="宋体" panose="02010600030101010101" pitchFamily="2" charset="-122"/>
              </a:defRPr>
            </a:lvl1pPr>
          </a:lstStyle>
          <a:p>
            <a:pPr>
              <a:defRPr/>
            </a:pPr>
            <a:fld id="{177AAC2F-50CC-EE47-8984-0E7C5AA08550}" type="datetime4">
              <a:rPr lang="en-US" altLang="zh-CN"/>
              <a:pPr>
                <a:defRPr/>
              </a:pPr>
              <a:t>December 18, 2018</a:t>
            </a:fld>
            <a:endParaRPr lang="en-US" altLang="zh-CN"/>
          </a:p>
        </p:txBody>
      </p:sp>
      <p:sp>
        <p:nvSpPr>
          <p:cNvPr id="5" name="Footer Placeholder 4">
            <a:extLst>
              <a:ext uri="{FF2B5EF4-FFF2-40B4-BE49-F238E27FC236}"/>
            </a:extLst>
          </p:cNvPr>
          <p:cNvSpPr>
            <a:spLocks noGrp="1"/>
          </p:cNvSpPr>
          <p:nvPr>
            <p:ph type="ftr" sz="quarter" idx="3"/>
          </p:nvPr>
        </p:nvSpPr>
        <p:spPr>
          <a:xfrm>
            <a:off x="6932613" y="6426200"/>
            <a:ext cx="4024312" cy="209550"/>
          </a:xfrm>
          <a:prstGeom prst="rect">
            <a:avLst/>
          </a:prstGeom>
        </p:spPr>
        <p:txBody>
          <a:bodyPr vert="horz" wrap="none" lIns="0" tIns="0" rIns="0" bIns="0" rtlCol="0" anchor="b" anchorCtr="0"/>
          <a:lstStyle>
            <a:lvl1pPr algn="r" defTabSz="914126" eaLnBrk="1" fontAlgn="auto" hangingPunct="1">
              <a:spcBef>
                <a:spcPts val="0"/>
              </a:spcBef>
              <a:spcAft>
                <a:spcPts val="0"/>
              </a:spcAft>
              <a:defRPr kumimoji="0" sz="700">
                <a:solidFill>
                  <a:prstClr val="black"/>
                </a:solidFill>
                <a:latin typeface="+mn-lt"/>
                <a:ea typeface="+mn-ea"/>
              </a:defRPr>
            </a:lvl1pPr>
          </a:lstStyle>
          <a:p>
            <a:pPr>
              <a:defRPr/>
            </a:pPr>
            <a:r>
              <a:rPr lang="en-US"/>
              <a:t>Private | Confidential | Internal Use Only </a:t>
            </a:r>
          </a:p>
        </p:txBody>
      </p:sp>
      <p:pic>
        <p:nvPicPr>
          <p:cNvPr id="7175" name="普惠互联 Everyone 拷贝.png" descr="普惠互联 Everyone 拷贝.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08013" y="6248400"/>
            <a:ext cx="13858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Lst>
  <p:transition spd="med">
    <p:fade/>
  </p:transition>
  <p:timing>
    <p:tnLst>
      <p:par>
        <p:cTn id="1" dur="indefinite" restart="never" nodeType="tmRoot"/>
      </p:par>
    </p:tnLst>
  </p:timing>
  <p:hf hdr="0" ftr="0" dt="0"/>
  <p:txStyles>
    <p:titleStyle>
      <a:lvl1pPr algn="l" defTabSz="912813" rtl="0" eaLnBrk="0" fontAlgn="base" hangingPunct="0">
        <a:lnSpc>
          <a:spcPct val="90000"/>
        </a:lnSpc>
        <a:spcBef>
          <a:spcPct val="0"/>
        </a:spcBef>
        <a:spcAft>
          <a:spcPct val="0"/>
        </a:spcAft>
        <a:defRPr kumimoji="1" sz="2700" kern="1200">
          <a:solidFill>
            <a:schemeClr val="tx1"/>
          </a:solidFill>
          <a:latin typeface="+mj-lt"/>
          <a:ea typeface="宋体" panose="02010600030101010101" pitchFamily="2" charset="-122"/>
          <a:cs typeface="+mj-cs"/>
        </a:defRPr>
      </a:lvl1pPr>
      <a:lvl2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2pPr>
      <a:lvl3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3pPr>
      <a:lvl4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4pPr>
      <a:lvl5pPr algn="l" defTabSz="912813" rtl="0" eaLnBrk="0" fontAlgn="base" hangingPunct="0">
        <a:lnSpc>
          <a:spcPct val="90000"/>
        </a:lnSpc>
        <a:spcBef>
          <a:spcPct val="0"/>
        </a:spcBef>
        <a:spcAft>
          <a:spcPct val="0"/>
        </a:spcAft>
        <a:defRPr kumimoji="1" sz="2700">
          <a:solidFill>
            <a:schemeClr val="tx1"/>
          </a:solidFill>
          <a:latin typeface="Metric Bold" charset="0"/>
          <a:ea typeface="宋体" panose="02010600030101010101" pitchFamily="2" charset="-122"/>
        </a:defRPr>
      </a:lvl5pPr>
      <a:lvl6pPr marL="4572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6pPr>
      <a:lvl7pPr marL="9144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7pPr>
      <a:lvl8pPr marL="13716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8pPr>
      <a:lvl9pPr marL="1828800" algn="l" defTabSz="912813" rtl="0" fontAlgn="base">
        <a:lnSpc>
          <a:spcPct val="90000"/>
        </a:lnSpc>
        <a:spcBef>
          <a:spcPct val="0"/>
        </a:spcBef>
        <a:spcAft>
          <a:spcPct val="0"/>
        </a:spcAft>
        <a:defRPr kumimoji="1" sz="2700">
          <a:solidFill>
            <a:schemeClr val="tx1"/>
          </a:solidFill>
          <a:latin typeface="Metric Bold" charset="0"/>
          <a:ea typeface="宋体" panose="02010600030101010101" pitchFamily="2" charset="-122"/>
        </a:defRPr>
      </a:lvl9pPr>
    </p:titleStyle>
    <p:bodyStyle>
      <a:lvl1pPr marL="182563" indent="-182563" algn="l" defTabSz="912813" rtl="0" eaLnBrk="0" fontAlgn="base" hangingPunct="0">
        <a:lnSpc>
          <a:spcPct val="90000"/>
        </a:lnSpc>
        <a:spcBef>
          <a:spcPts val="1200"/>
        </a:spcBef>
        <a:spcAft>
          <a:spcPct val="0"/>
        </a:spcAft>
        <a:buFont typeface="Arial" charset="0"/>
        <a:buChar char="–"/>
        <a:defRPr kumimoji="1" sz="1700" kern="1200">
          <a:solidFill>
            <a:schemeClr val="tx1"/>
          </a:solidFill>
          <a:latin typeface="+mn-lt"/>
          <a:ea typeface="宋体" panose="02010600030101010101" pitchFamily="2" charset="-122"/>
          <a:cs typeface="+mn-cs"/>
        </a:defRPr>
      </a:lvl1pPr>
      <a:lvl2pPr marL="411163" indent="-182563" algn="l" defTabSz="912813" rtl="0" eaLnBrk="0" fontAlgn="base" hangingPunct="0">
        <a:lnSpc>
          <a:spcPct val="90000"/>
        </a:lnSpc>
        <a:spcBef>
          <a:spcPts val="800"/>
        </a:spcBef>
        <a:spcAft>
          <a:spcPct val="0"/>
        </a:spcAft>
        <a:buFont typeface="Arial" charset="0"/>
        <a:buChar char="–"/>
        <a:defRPr kumimoji="1" sz="1600" kern="1200">
          <a:solidFill>
            <a:schemeClr val="tx1"/>
          </a:solidFill>
          <a:latin typeface="+mn-lt"/>
          <a:ea typeface="宋体" panose="02010600030101010101" pitchFamily="2" charset="-122"/>
          <a:cs typeface="+mn-cs"/>
        </a:defRPr>
      </a:lvl2pPr>
      <a:lvl3pPr marL="547688" indent="-136525" algn="l" defTabSz="912813" rtl="0" eaLnBrk="0" fontAlgn="base" hangingPunct="0">
        <a:lnSpc>
          <a:spcPct val="90000"/>
        </a:lnSpc>
        <a:spcBef>
          <a:spcPts val="600"/>
        </a:spcBef>
        <a:spcAft>
          <a:spcPct val="0"/>
        </a:spcAft>
        <a:buFont typeface="Arial" charset="0"/>
        <a:buChar char="–"/>
        <a:defRPr kumimoji="1" sz="1400" kern="1200">
          <a:solidFill>
            <a:schemeClr val="tx1"/>
          </a:solidFill>
          <a:latin typeface="+mn-lt"/>
          <a:ea typeface="宋体" panose="02010600030101010101" pitchFamily="2" charset="-122"/>
          <a:cs typeface="+mn-cs"/>
        </a:defRPr>
      </a:lvl3pPr>
      <a:lvl4pPr marL="730250" indent="-136525" algn="l" defTabSz="912813" rtl="0" eaLnBrk="0" fontAlgn="base" hangingPunct="0">
        <a:lnSpc>
          <a:spcPct val="90000"/>
        </a:lnSpc>
        <a:spcBef>
          <a:spcPts val="600"/>
        </a:spcBef>
        <a:spcAft>
          <a:spcPct val="0"/>
        </a:spcAft>
        <a:buFont typeface="Arial" charset="0"/>
        <a:buChar char="–"/>
        <a:defRPr kumimoji="1" sz="1200" kern="1200">
          <a:solidFill>
            <a:schemeClr val="tx1"/>
          </a:solidFill>
          <a:latin typeface="+mn-lt"/>
          <a:ea typeface="宋体" panose="02010600030101010101" pitchFamily="2" charset="-122"/>
          <a:cs typeface="+mn-cs"/>
        </a:defRPr>
      </a:lvl4pPr>
      <a:lvl5pPr marL="868363" indent="-136525" algn="l" defTabSz="912813" rtl="0" eaLnBrk="0" fontAlgn="base" hangingPunct="0">
        <a:lnSpc>
          <a:spcPct val="90000"/>
        </a:lnSpc>
        <a:spcBef>
          <a:spcPts val="600"/>
        </a:spcBef>
        <a:spcAft>
          <a:spcPct val="0"/>
        </a:spcAft>
        <a:buFont typeface="Arial" charset="0"/>
        <a:buChar char="–"/>
        <a:defRPr kumimoji="1" sz="1200" kern="1200">
          <a:solidFill>
            <a:schemeClr val="tx1"/>
          </a:solidFill>
          <a:latin typeface="+mn-lt"/>
          <a:ea typeface="宋体" panose="02010600030101010101" pitchFamily="2" charset="-122"/>
          <a:cs typeface="+mn-cs"/>
        </a:defRPr>
      </a:lvl5pPr>
      <a:lvl6pPr marL="1051245"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363"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189"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014" indent="-137119" algn="l" defTabSz="914126"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4.xml"/><Relationship Id="rId5" Type="http://schemas.openxmlformats.org/officeDocument/2006/relationships/oleObject" Target="../embeddings/oleObject3.bin"/><Relationship Id="rId6" Type="http://schemas.openxmlformats.org/officeDocument/2006/relationships/image" Target="../media/image3.emf"/><Relationship Id="rId1" Type="http://schemas.openxmlformats.org/officeDocument/2006/relationships/vmlDrawing" Target="../drawings/vmlDrawing3.vml"/><Relationship Id="rId2"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5.xml"/><Relationship Id="rId5" Type="http://schemas.openxmlformats.org/officeDocument/2006/relationships/oleObject" Target="../embeddings/oleObject4.bin"/><Relationship Id="rId6" Type="http://schemas.openxmlformats.org/officeDocument/2006/relationships/image" Target="../media/image3.emf"/><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vmlDrawing" Target="../drawings/vmlDrawing4.vml"/><Relationship Id="rId2"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oleObject" Target="../embeddings/oleObject5.bin"/><Relationship Id="rId6" Type="http://schemas.openxmlformats.org/officeDocument/2006/relationships/image" Target="../media/image3.emf"/><Relationship Id="rId1" Type="http://schemas.openxmlformats.org/officeDocument/2006/relationships/vmlDrawing" Target="../drawings/vmlDrawing5.vml"/><Relationship Id="rId2"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oleObject" Target="../embeddings/oleObject6.bin"/><Relationship Id="rId6" Type="http://schemas.openxmlformats.org/officeDocument/2006/relationships/image" Target="../media/image3.emf"/><Relationship Id="rId1" Type="http://schemas.openxmlformats.org/officeDocument/2006/relationships/vmlDrawing" Target="../drawings/vmlDrawing6.vml"/><Relationship Id="rId2"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0.xml"/><Relationship Id="rId2"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9.xml"/><Relationship Id="rId5" Type="http://schemas.openxmlformats.org/officeDocument/2006/relationships/oleObject" Target="../embeddings/oleObject7.bin"/><Relationship Id="rId6" Type="http://schemas.openxmlformats.org/officeDocument/2006/relationships/image" Target="../media/image3.emf"/><Relationship Id="rId1" Type="http://schemas.openxmlformats.org/officeDocument/2006/relationships/vmlDrawing" Target="../drawings/vmlDrawing7.vml"/><Relationship Id="rId2"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1.xml"/><Relationship Id="rId5" Type="http://schemas.openxmlformats.org/officeDocument/2006/relationships/oleObject" Target="../embeddings/oleObject8.bin"/><Relationship Id="rId6" Type="http://schemas.openxmlformats.org/officeDocument/2006/relationships/image" Target="../media/image3.emf"/><Relationship Id="rId1" Type="http://schemas.openxmlformats.org/officeDocument/2006/relationships/vmlDrawing" Target="../drawings/vmlDrawing8.vml"/><Relationship Id="rId2" Type="http://schemas.openxmlformats.org/officeDocument/2006/relationships/tags" Target="../tags/tag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oleObject" Target="../embeddings/oleObject9.bin"/><Relationship Id="rId6" Type="http://schemas.openxmlformats.org/officeDocument/2006/relationships/image" Target="../media/image3.emf"/><Relationship Id="rId1" Type="http://schemas.openxmlformats.org/officeDocument/2006/relationships/vmlDrawing" Target="../drawings/vmlDrawing9.vml"/><Relationship Id="rId2" Type="http://schemas.openxmlformats.org/officeDocument/2006/relationships/tags" Target="../tags/tag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3.xml"/><Relationship Id="rId5" Type="http://schemas.openxmlformats.org/officeDocument/2006/relationships/oleObject" Target="../embeddings/oleObject10.bin"/><Relationship Id="rId6" Type="http://schemas.openxmlformats.org/officeDocument/2006/relationships/image" Target="../media/image3.emf"/><Relationship Id="rId1" Type="http://schemas.openxmlformats.org/officeDocument/2006/relationships/vmlDrawing" Target="../drawings/vmlDrawing10.vml"/><Relationship Id="rId2"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4.xml"/><Relationship Id="rId5" Type="http://schemas.openxmlformats.org/officeDocument/2006/relationships/oleObject" Target="../embeddings/oleObject11.bin"/><Relationship Id="rId6" Type="http://schemas.openxmlformats.org/officeDocument/2006/relationships/image" Target="../media/image3.emf"/><Relationship Id="rId1" Type="http://schemas.openxmlformats.org/officeDocument/2006/relationships/vmlDrawing" Target="../drawings/vmlDrawing11.vml"/><Relationship Id="rId2"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6.xml"/><Relationship Id="rId5" Type="http://schemas.openxmlformats.org/officeDocument/2006/relationships/oleObject" Target="../embeddings/oleObject12.bin"/><Relationship Id="rId6" Type="http://schemas.openxmlformats.org/officeDocument/2006/relationships/image" Target="../media/image3.emf"/><Relationship Id="rId1" Type="http://schemas.openxmlformats.org/officeDocument/2006/relationships/vmlDrawing" Target="../drawings/vmlDrawing12.vml"/><Relationship Id="rId2" Type="http://schemas.openxmlformats.org/officeDocument/2006/relationships/tags" Target="../tags/tag1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10.xml"/><Relationship Id="rId2"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10.xml"/><Relationship Id="rId2" Type="http://schemas.openxmlformats.org/officeDocument/2006/relationships/diagramData" Target="../diagrams/data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9.xml"/><Relationship Id="rId5" Type="http://schemas.openxmlformats.org/officeDocument/2006/relationships/oleObject" Target="../embeddings/oleObject13.bin"/><Relationship Id="rId6" Type="http://schemas.openxmlformats.org/officeDocument/2006/relationships/image" Target="../media/image3.emf"/><Relationship Id="rId1" Type="http://schemas.openxmlformats.org/officeDocument/2006/relationships/vmlDrawing" Target="../drawings/vmlDrawing13.vml"/><Relationship Id="rId2"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3.xml"/><Relationship Id="rId5" Type="http://schemas.openxmlformats.org/officeDocument/2006/relationships/oleObject" Target="../embeddings/oleObject2.bin"/><Relationship Id="rId6" Type="http://schemas.openxmlformats.org/officeDocument/2006/relationships/image" Target="../media/image3.emf"/><Relationship Id="rId7" Type="http://schemas.openxmlformats.org/officeDocument/2006/relationships/diagramData" Target="../diagrams/data1.xml"/><Relationship Id="rId8" Type="http://schemas.openxmlformats.org/officeDocument/2006/relationships/diagramLayout" Target="../diagrams/layout1.xml"/><Relationship Id="rId9" Type="http://schemas.openxmlformats.org/officeDocument/2006/relationships/diagramQuickStyle" Target="../diagrams/quickStyle1.xml"/><Relationship Id="rId10" Type="http://schemas.openxmlformats.org/officeDocument/2006/relationships/diagramColors" Target="../diagrams/colors1.xml"/><Relationship Id="rId11" Type="http://schemas.microsoft.com/office/2007/relationships/diagramDrawing" Target="../diagrams/drawing1.xml"/><Relationship Id="rId1" Type="http://schemas.openxmlformats.org/officeDocument/2006/relationships/vmlDrawing" Target="../drawings/vmlDrawing2.v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0.xml"/><Relationship Id="rId2" Type="http://schemas.openxmlformats.org/officeDocument/2006/relationships/diagramData" Target="../diagrams/data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oleObject" Target="../embeddings/oleObject14.bin"/><Relationship Id="rId6" Type="http://schemas.openxmlformats.org/officeDocument/2006/relationships/image" Target="../media/image3.emf"/><Relationship Id="rId1" Type="http://schemas.openxmlformats.org/officeDocument/2006/relationships/vmlDrawing" Target="../drawings/vmlDrawing14.vml"/><Relationship Id="rId2" Type="http://schemas.openxmlformats.org/officeDocument/2006/relationships/tags" Target="../tags/tag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 Id="rId3" Type="http://schemas.openxmlformats.org/officeDocument/2006/relationships/hyperlink" Target="https://github.com/apache/hadoop" TargetMode="Externa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10.xml"/><Relationship Id="rId2" Type="http://schemas.openxmlformats.org/officeDocument/2006/relationships/diagramData" Target="../diagrams/data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9.xml"/><Relationship Id="rId5" Type="http://schemas.openxmlformats.org/officeDocument/2006/relationships/oleObject" Target="../embeddings/oleObject15.bin"/><Relationship Id="rId6" Type="http://schemas.openxmlformats.org/officeDocument/2006/relationships/image" Target="../media/image3.emf"/><Relationship Id="rId1" Type="http://schemas.openxmlformats.org/officeDocument/2006/relationships/vmlDrawing" Target="../drawings/vmlDrawing15.vml"/><Relationship Id="rId2" Type="http://schemas.openxmlformats.org/officeDocument/2006/relationships/tags" Target="../tags/tag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github.com/apache/incubator-dubbo" TargetMode="External"/><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image" Target="../media/image9.png"/><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eibocom/motan" TargetMode="External"/><Relationship Id="rId4" Type="http://schemas.openxmlformats.org/officeDocument/2006/relationships/image" Target="../media/image11.tiff"/><Relationship Id="rId1" Type="http://schemas.openxmlformats.org/officeDocument/2006/relationships/slideLayout" Target="../slideLayouts/slideLayout1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noChangeArrowheads="1"/>
          </p:cNvSpPr>
          <p:nvPr>
            <p:ph type="title"/>
          </p:nvPr>
        </p:nvSpPr>
        <p:spPr>
          <a:xfrm>
            <a:off x="558800" y="2314575"/>
            <a:ext cx="10533063" cy="2655888"/>
          </a:xfrm>
        </p:spPr>
        <p:txBody>
          <a:bodyPr/>
          <a:lstStyle/>
          <a:p>
            <a:pPr eaLnBrk="1" hangingPunct="1">
              <a:lnSpc>
                <a:spcPct val="100000"/>
              </a:lnSpc>
            </a:pPr>
            <a:r>
              <a:rPr kumimoji="0" lang="en-US" altLang="zh-CN" sz="6000" b="1" dirty="0" smtClean="0">
                <a:latin typeface="Microsoft YaHei" charset="-122"/>
                <a:ea typeface="Microsoft YaHei" charset="-122"/>
              </a:rPr>
              <a:t>GRPC</a:t>
            </a:r>
            <a:r>
              <a:rPr kumimoji="0" lang="zh-CN" altLang="en-US" sz="6000" b="1" dirty="0" smtClean="0">
                <a:latin typeface="Microsoft YaHei" charset="-122"/>
                <a:ea typeface="Microsoft YaHei" charset="-122"/>
              </a:rPr>
              <a:t>介绍与实践（上）</a:t>
            </a:r>
            <a:r>
              <a:rPr kumimoji="0" lang="en-US" altLang="zh-CN" sz="6000" b="1" dirty="0">
                <a:latin typeface="Microsoft YaHei" charset="-122"/>
                <a:ea typeface="Microsoft YaHei" charset="-122"/>
              </a:rPr>
              <a:t/>
            </a:r>
            <a:br>
              <a:rPr kumimoji="0" lang="en-US" altLang="zh-CN" sz="6000" b="1" dirty="0">
                <a:latin typeface="Microsoft YaHei" charset="-122"/>
                <a:ea typeface="Microsoft YaHei" charset="-122"/>
              </a:rPr>
            </a:br>
            <a:r>
              <a:rPr kumimoji="0" lang="zh-CN" altLang="en-US" sz="4400" dirty="0">
                <a:latin typeface="Microsoft YaHei" charset="-122"/>
                <a:ea typeface="Microsoft YaHei" charset="-122"/>
              </a:rPr>
              <a:t>普惠互联科技有限公司</a:t>
            </a:r>
            <a:r>
              <a:rPr kumimoji="0" lang="en-US" altLang="zh-CN" sz="6000" b="1" dirty="0">
                <a:latin typeface="Microsoft YaHei" charset="-122"/>
                <a:ea typeface="Microsoft YaHei" charset="-122"/>
              </a:rPr>
              <a:t/>
            </a:r>
            <a:br>
              <a:rPr kumimoji="0" lang="en-US" altLang="zh-CN" sz="6000" b="1" dirty="0">
                <a:latin typeface="Microsoft YaHei" charset="-122"/>
                <a:ea typeface="Microsoft YaHei" charset="-122"/>
              </a:rPr>
            </a:br>
            <a:r>
              <a:rPr kumimoji="0" lang="zh-CN" altLang="en-US" sz="3200" dirty="0">
                <a:latin typeface="Microsoft YaHei" charset="-122"/>
                <a:ea typeface="Microsoft YaHei" charset="-122"/>
              </a:rPr>
              <a:t>文雯</a:t>
            </a:r>
            <a:endParaRPr kumimoji="0" lang="zh-CN" altLang="zh-CN" sz="3200" i="1" dirty="0">
              <a:solidFill>
                <a:srgbClr val="FF0000"/>
              </a:solidFill>
              <a:latin typeface="Microsoft YaHei" charset="-122"/>
              <a:ea typeface="Microsoft Ya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2832" name="think-cell Slide" r:id="rId5" imgW="38100" imgH="38100" progId="TCLayout.ActiveDocument.1">
                  <p:embed/>
                </p:oleObj>
              </mc:Choice>
              <mc:Fallback>
                <p:oleObj name="think-cell Slide" r:id="rId5" imgW="38100" imgH="38100" progId="TCLayout.ActiveDocument.1">
                  <p:embed/>
                  <p:pic>
                    <p:nvPicPr>
                      <p:cNvPr id="0" name="Object 3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0" name="TextBox 2"/>
          <p:cNvSpPr txBox="1">
            <a:spLocks noChangeArrowheads="1"/>
          </p:cNvSpPr>
          <p:nvPr/>
        </p:nvSpPr>
        <p:spPr bwMode="auto">
          <a:xfrm>
            <a:off x="652463" y="608013"/>
            <a:ext cx="7321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lnSpc>
                <a:spcPct val="90000"/>
              </a:lnSpc>
            </a:pPr>
            <a:r>
              <a:rPr kumimoji="0" lang="zh-CN" altLang="en-US" sz="2800" smtClean="0">
                <a:latin typeface="Microsoft YaHei" charset="-122"/>
                <a:ea typeface="Microsoft YaHei" charset="-122"/>
              </a:rPr>
              <a:t>议题</a:t>
            </a:r>
            <a:endParaRPr kumimoji="0" lang="en-US" altLang="zh-CN" sz="2800" dirty="0">
              <a:latin typeface="Microsoft YaHei" charset="-122"/>
              <a:ea typeface="Microsoft YaHei" charset="-122"/>
            </a:endParaRPr>
          </a:p>
        </p:txBody>
      </p:sp>
      <p:sp>
        <p:nvSpPr>
          <p:cNvPr id="22531" name="Content Placeholder 6"/>
          <p:cNvSpPr txBox="1">
            <a:spLocks noChangeArrowheads="1"/>
          </p:cNvSpPr>
          <p:nvPr/>
        </p:nvSpPr>
        <p:spPr bwMode="black">
          <a:xfrm>
            <a:off x="652463" y="1198563"/>
            <a:ext cx="8120062"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57200">
              <a:lnSpc>
                <a:spcPct val="90000"/>
              </a:lnSpc>
              <a:spcBef>
                <a:spcPts val="1200"/>
              </a:spcBef>
              <a:buFont typeface="Arial" charset="0"/>
              <a:buChar char="–"/>
              <a:defRPr kumimoji="1" sz="1700">
                <a:solidFill>
                  <a:schemeClr val="tx1"/>
                </a:solidFill>
                <a:latin typeface="Metric Regular" charset="0"/>
                <a:ea typeface="宋体" charset="-122"/>
              </a:defRPr>
            </a:lvl1pPr>
            <a:lvl2pPr marL="411163" indent="-182563" defTabSz="457200">
              <a:lnSpc>
                <a:spcPct val="90000"/>
              </a:lnSpc>
              <a:spcBef>
                <a:spcPts val="800"/>
              </a:spcBef>
              <a:buFont typeface="Arial" charset="0"/>
              <a:buChar char="–"/>
              <a:defRPr kumimoji="1" sz="1600">
                <a:solidFill>
                  <a:schemeClr val="tx1"/>
                </a:solidFill>
                <a:latin typeface="Metric Regular" charset="0"/>
                <a:ea typeface="宋体" charset="-122"/>
              </a:defRPr>
            </a:lvl2pPr>
            <a:lvl3pPr marL="169863" indent="-169863" defTabSz="457200">
              <a:lnSpc>
                <a:spcPct val="90000"/>
              </a:lnSpc>
              <a:spcBef>
                <a:spcPts val="600"/>
              </a:spcBef>
              <a:buFont typeface="Arial" charset="0"/>
              <a:buChar char="–"/>
              <a:defRPr kumimoji="1" sz="1400">
                <a:solidFill>
                  <a:schemeClr val="tx1"/>
                </a:solidFill>
                <a:latin typeface="Metric Regular" charset="0"/>
                <a:ea typeface="宋体" charset="-122"/>
              </a:defRPr>
            </a:lvl3pPr>
            <a:lvl4pPr marL="341313" indent="-180975" defTabSz="457200">
              <a:lnSpc>
                <a:spcPct val="90000"/>
              </a:lnSpc>
              <a:spcBef>
                <a:spcPts val="600"/>
              </a:spcBef>
              <a:buFont typeface="Arial" charset="0"/>
              <a:buChar char="–"/>
              <a:defRPr kumimoji="1" sz="1200">
                <a:solidFill>
                  <a:schemeClr val="tx1"/>
                </a:solidFill>
                <a:latin typeface="Metric Regular" charset="0"/>
                <a:ea typeface="宋体" charset="-122"/>
              </a:defRPr>
            </a:lvl4pPr>
            <a:lvl5pPr marL="469900" indent="-150813" defTabSz="457200">
              <a:lnSpc>
                <a:spcPct val="90000"/>
              </a:lnSpc>
              <a:spcBef>
                <a:spcPts val="600"/>
              </a:spcBef>
              <a:buFont typeface="Arial" charset="0"/>
              <a:buChar char="–"/>
              <a:defRPr kumimoji="1" sz="1200">
                <a:solidFill>
                  <a:schemeClr val="tx1"/>
                </a:solidFill>
                <a:latin typeface="Metric Regular" charset="0"/>
                <a:ea typeface="宋体" charset="-122"/>
              </a:defRPr>
            </a:lvl5pPr>
            <a:lvl6pPr marL="9271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6pPr>
            <a:lvl7pPr marL="13843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7pPr>
            <a:lvl8pPr marL="18415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8pPr>
            <a:lvl9pPr marL="22987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9pPr>
          </a:lstStyle>
          <a:p>
            <a:pPr eaLnBrk="1" hangingPunct="1">
              <a:lnSpc>
                <a:spcPct val="100000"/>
              </a:lnSpc>
              <a:spcBef>
                <a:spcPct val="0"/>
              </a:spcBef>
              <a:spcAft>
                <a:spcPts val="400"/>
              </a:spcAft>
              <a:buFont typeface="Wingdings" charset="2"/>
              <a:buChar char="p"/>
            </a:pPr>
            <a:r>
              <a:rPr kumimoji="0" lang="en-US" altLang="zh-CN" sz="2800" dirty="0">
                <a:latin typeface="Microsoft YaHei" charset="-122"/>
                <a:ea typeface="Microsoft YaHei" charset="-122"/>
                <a:cs typeface="HP Simplified" charset="0"/>
              </a:rPr>
              <a:t>RPC</a:t>
            </a:r>
            <a:r>
              <a:rPr kumimoji="0" lang="zh-CN" altLang="en-US" sz="2800" dirty="0">
                <a:latin typeface="Microsoft YaHei" charset="-122"/>
                <a:ea typeface="Microsoft YaHei" charset="-122"/>
                <a:cs typeface="HP Simplified" charset="0"/>
              </a:rPr>
              <a:t> </a:t>
            </a:r>
            <a:r>
              <a:rPr kumimoji="0" lang="zh-CN" altLang="en-US" sz="2800" dirty="0" smtClean="0">
                <a:latin typeface="Microsoft YaHei" charset="-122"/>
                <a:ea typeface="Microsoft YaHei" charset="-122"/>
                <a:cs typeface="HP Simplified" charset="0"/>
              </a:rPr>
              <a:t>介绍</a:t>
            </a:r>
            <a:endParaRPr kumimoji="0" lang="en-US" altLang="zh-CN" sz="2800" dirty="0" smtClean="0">
              <a:latin typeface="Microsoft YaHei" charset="-122"/>
              <a:ea typeface="Microsoft YaHei" charset="-122"/>
              <a:cs typeface="HP Simplified" charset="0"/>
            </a:endParaRPr>
          </a:p>
          <a:p>
            <a:pPr eaLnBrk="1" hangingPunct="1">
              <a:lnSpc>
                <a:spcPct val="100000"/>
              </a:lnSpc>
              <a:spcBef>
                <a:spcPct val="0"/>
              </a:spcBef>
              <a:spcAft>
                <a:spcPts val="400"/>
              </a:spcAft>
              <a:buFont typeface="Wingdings" charset="2"/>
              <a:buChar char="p"/>
            </a:pPr>
            <a:r>
              <a:rPr kumimoji="0" lang="en-US" altLang="zh-CN" sz="2800" dirty="0" smtClean="0">
                <a:latin typeface="Microsoft YaHei" charset="-122"/>
                <a:ea typeface="Microsoft YaHei" charset="-122"/>
                <a:cs typeface="HP Simplified" charset="0"/>
              </a:rPr>
              <a:t>RPC</a:t>
            </a:r>
            <a:r>
              <a:rPr kumimoji="0" lang="zh-CN" altLang="en-US" sz="2800" dirty="0" smtClean="0">
                <a:latin typeface="Microsoft YaHei" charset="-122"/>
                <a:ea typeface="Microsoft YaHei" charset="-122"/>
                <a:cs typeface="HP Simplified" charset="0"/>
              </a:rPr>
              <a:t> 核心技术点</a:t>
            </a:r>
            <a:endParaRPr kumimoji="0" lang="en-US" altLang="zh-CN" sz="2800" dirty="0">
              <a:latin typeface="Microsoft YaHei" charset="-122"/>
              <a:ea typeface="Microsoft YaHei" charset="-122"/>
              <a:cs typeface="HP Simplified" charset="0"/>
            </a:endParaRPr>
          </a:p>
          <a:p>
            <a:pPr eaLnBrk="1" hangingPunct="1">
              <a:lnSpc>
                <a:spcPct val="100000"/>
              </a:lnSpc>
              <a:spcBef>
                <a:spcPct val="0"/>
              </a:spcBef>
              <a:spcAft>
                <a:spcPts val="400"/>
              </a:spcAft>
              <a:buFont typeface="Wingdings" charset="2"/>
              <a:buChar char="p"/>
            </a:pPr>
            <a:r>
              <a:rPr kumimoji="0" lang="en-US" altLang="zh-CN" sz="2800" dirty="0" err="1">
                <a:solidFill>
                  <a:schemeClr val="tx1">
                    <a:lumMod val="50000"/>
                    <a:lumOff val="50000"/>
                  </a:schemeClr>
                </a:solidFill>
                <a:latin typeface="Microsoft YaHei" charset="-122"/>
                <a:ea typeface="Microsoft YaHei" charset="-122"/>
                <a:cs typeface="HP Simplified" charset="0"/>
              </a:rPr>
              <a:t>gRPC</a:t>
            </a:r>
            <a:r>
              <a:rPr kumimoji="0" lang="zh-CN" altLang="en-US" sz="2800" dirty="0">
                <a:solidFill>
                  <a:schemeClr val="tx1">
                    <a:lumMod val="50000"/>
                    <a:lumOff val="50000"/>
                  </a:schemeClr>
                </a:solidFill>
                <a:latin typeface="Microsoft YaHei" charset="-122"/>
                <a:ea typeface="Microsoft YaHei" charset="-122"/>
                <a:cs typeface="HP Simplified" charset="0"/>
              </a:rPr>
              <a:t> </a:t>
            </a:r>
            <a:r>
              <a:rPr kumimoji="0" lang="zh-CN" altLang="en-US" sz="2800" dirty="0" smtClean="0">
                <a:solidFill>
                  <a:schemeClr val="tx1">
                    <a:lumMod val="50000"/>
                    <a:lumOff val="50000"/>
                  </a:schemeClr>
                </a:solidFill>
                <a:latin typeface="Microsoft YaHei" charset="-122"/>
                <a:ea typeface="Microsoft YaHei" charset="-122"/>
                <a:cs typeface="HP Simplified" charset="0"/>
              </a:rPr>
              <a:t>入门</a:t>
            </a:r>
            <a:endParaRPr kumimoji="0" lang="en-US" altLang="zh-CN" sz="2800" dirty="0" smtClean="0">
              <a:solidFill>
                <a:schemeClr val="tx1">
                  <a:lumMod val="50000"/>
                  <a:lumOff val="50000"/>
                </a:schemeClr>
              </a:solidFill>
              <a:latin typeface="Microsoft YaHei" charset="-122"/>
              <a:ea typeface="Microsoft YaHei" charset="-122"/>
              <a:cs typeface="HP Simplified" charset="0"/>
            </a:endParaRPr>
          </a:p>
          <a:p>
            <a:pPr eaLnBrk="1" hangingPunct="1">
              <a:lnSpc>
                <a:spcPct val="100000"/>
              </a:lnSpc>
              <a:spcBef>
                <a:spcPct val="0"/>
              </a:spcBef>
              <a:spcAft>
                <a:spcPts val="400"/>
              </a:spcAft>
              <a:buFont typeface="Wingdings" charset="2"/>
              <a:buChar char="p"/>
            </a:pPr>
            <a:r>
              <a:rPr kumimoji="0" lang="en-US" altLang="zh-CN" sz="2800" dirty="0" err="1" smtClean="0">
                <a:solidFill>
                  <a:schemeClr val="tx1">
                    <a:lumMod val="50000"/>
                    <a:lumOff val="50000"/>
                  </a:schemeClr>
                </a:solidFill>
                <a:latin typeface="Microsoft YaHei" charset="-122"/>
                <a:ea typeface="Microsoft YaHei" charset="-122"/>
                <a:cs typeface="HP Simplified" charset="0"/>
              </a:rPr>
              <a:t>gRPC</a:t>
            </a:r>
            <a:r>
              <a:rPr kumimoji="0" lang="zh-CN" altLang="en-US" sz="2800" dirty="0" smtClean="0">
                <a:solidFill>
                  <a:schemeClr val="tx1">
                    <a:lumMod val="50000"/>
                    <a:lumOff val="50000"/>
                  </a:schemeClr>
                </a:solidFill>
                <a:latin typeface="Microsoft YaHei" charset="-122"/>
                <a:ea typeface="Microsoft YaHei" charset="-122"/>
                <a:cs typeface="HP Simplified" charset="0"/>
              </a:rPr>
              <a:t> 调用方式</a:t>
            </a:r>
            <a:endParaRPr kumimoji="0" lang="en-US" altLang="zh-CN" sz="2800" dirty="0">
              <a:solidFill>
                <a:schemeClr val="tx1">
                  <a:lumMod val="50000"/>
                  <a:lumOff val="50000"/>
                </a:schemeClr>
              </a:solidFill>
              <a:latin typeface="Microsoft YaHei" charset="-122"/>
              <a:ea typeface="Microsoft YaHei" charset="-122"/>
              <a:cs typeface="HP Simplified" charset="0"/>
            </a:endParaRPr>
          </a:p>
          <a:p>
            <a:pPr eaLnBrk="1" hangingPunct="1">
              <a:lnSpc>
                <a:spcPct val="100000"/>
              </a:lnSpc>
              <a:spcBef>
                <a:spcPct val="0"/>
              </a:spcBef>
              <a:spcAft>
                <a:spcPts val="400"/>
              </a:spcAft>
              <a:buFont typeface="Wingdings" charset="2"/>
              <a:buChar char="p"/>
            </a:pPr>
            <a:r>
              <a:rPr kumimoji="0" lang="en-US" altLang="zh-CN" sz="2800" dirty="0" err="1">
                <a:solidFill>
                  <a:schemeClr val="tx1">
                    <a:lumMod val="50000"/>
                    <a:lumOff val="50000"/>
                  </a:schemeClr>
                </a:solidFill>
                <a:latin typeface="Microsoft YaHei" charset="-122"/>
                <a:ea typeface="Microsoft YaHei" charset="-122"/>
                <a:cs typeface="HP Simplified" charset="0"/>
              </a:rPr>
              <a:t>gRPC</a:t>
            </a:r>
            <a:r>
              <a:rPr kumimoji="0" lang="zh-CN" altLang="en-US" sz="2800" dirty="0">
                <a:solidFill>
                  <a:schemeClr val="tx1">
                    <a:lumMod val="50000"/>
                    <a:lumOff val="50000"/>
                  </a:schemeClr>
                </a:solidFill>
                <a:latin typeface="Microsoft YaHei" charset="-122"/>
                <a:ea typeface="Microsoft YaHei" charset="-122"/>
                <a:cs typeface="HP Simplified" charset="0"/>
              </a:rPr>
              <a:t> </a:t>
            </a:r>
            <a:r>
              <a:rPr kumimoji="0" lang="zh-CN" altLang="en-US" sz="2800" dirty="0" smtClean="0">
                <a:solidFill>
                  <a:schemeClr val="tx1">
                    <a:lumMod val="50000"/>
                    <a:lumOff val="50000"/>
                  </a:schemeClr>
                </a:solidFill>
                <a:latin typeface="Microsoft YaHei" charset="-122"/>
                <a:ea typeface="Microsoft YaHei" charset="-122"/>
                <a:cs typeface="HP Simplified" charset="0"/>
              </a:rPr>
              <a:t>项目实践</a:t>
            </a:r>
            <a:endParaRPr kumimoji="0" lang="en-US" altLang="zh-CN" sz="1600" dirty="0">
              <a:solidFill>
                <a:schemeClr val="tx1">
                  <a:lumMod val="50000"/>
                  <a:lumOff val="50000"/>
                </a:schemeClr>
              </a:solidFill>
              <a:latin typeface="HP Simplified" charset="0"/>
              <a:ea typeface="Microsoft YaHei" charset="-122"/>
              <a:cs typeface="HP Simplified" charset="0"/>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39563"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图表 1"/>
          <p:cNvGraphicFramePr/>
          <p:nvPr>
            <p:extLst>
              <p:ext uri="{D42A27DB-BD31-4B8C-83A1-F6EECF244321}">
                <p14:modId xmlns:p14="http://schemas.microsoft.com/office/powerpoint/2010/main" val="464115984"/>
              </p:ext>
            </p:extLst>
          </p:nvPr>
        </p:nvGraphicFramePr>
        <p:xfrm>
          <a:off x="652462" y="1198563"/>
          <a:ext cx="10874129" cy="45067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9832665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4882" name="think-cell Slide" r:id="rId5" imgW="38100" imgH="38100" progId="TCLayout.ActiveDocument.1">
                  <p:embed/>
                </p:oleObj>
              </mc:Choice>
              <mc:Fallback>
                <p:oleObj name="think-cell Slide" r:id="rId5" imgW="38100" imgH="38100" progId="TCLayout.ActiveDocument.1">
                  <p:embed/>
                  <p:pic>
                    <p:nvPicPr>
                      <p:cNvPr id="0" name="Object 3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4505325" y="1312863"/>
            <a:ext cx="3178175" cy="831850"/>
          </a:xfrm>
        </p:spPr>
        <p:txBody>
          <a:bodyPr anchor="ctr"/>
          <a:lstStyle/>
          <a:p>
            <a:pPr eaLnBrk="1" hangingPunct="1"/>
            <a:r>
              <a:rPr kumimoji="0" lang="en-US" altLang="zh-CN" sz="6000" dirty="0">
                <a:latin typeface="HP Simplified" charset="0"/>
                <a:ea typeface="汉仪中黑简" charset="0"/>
              </a:rPr>
              <a:t>RPC</a:t>
            </a:r>
            <a:r>
              <a:rPr kumimoji="0" lang="zh-CN" altLang="en-US" sz="6000" dirty="0">
                <a:latin typeface="HP Simplified" charset="0"/>
                <a:ea typeface="汉仪中黑简" charset="0"/>
              </a:rPr>
              <a:t> 介绍</a:t>
            </a: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12</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
        <p:nvSpPr>
          <p:cNvPr id="24581" name="文本框 2"/>
          <p:cNvSpPr txBox="1">
            <a:spLocks noChangeArrowheads="1"/>
          </p:cNvSpPr>
          <p:nvPr/>
        </p:nvSpPr>
        <p:spPr bwMode="auto">
          <a:xfrm>
            <a:off x="4778375" y="2260600"/>
            <a:ext cx="2632075"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defRPr kumimoji="1" sz="1900">
                <a:solidFill>
                  <a:schemeClr val="tx1"/>
                </a:solidFill>
                <a:latin typeface="Metric Regular" charset="0"/>
                <a:ea typeface="宋体" charset="-122"/>
              </a:defRPr>
            </a:lvl1pPr>
            <a:lvl2pPr>
              <a:defRPr kumimoji="1" sz="1900">
                <a:solidFill>
                  <a:schemeClr val="tx1"/>
                </a:solidFill>
                <a:latin typeface="Metric Regular" charset="0"/>
                <a:ea typeface="宋体" charset="-122"/>
              </a:defRPr>
            </a:lvl2pPr>
            <a:lvl3pPr>
              <a:defRPr kumimoji="1" sz="1900">
                <a:solidFill>
                  <a:schemeClr val="tx1"/>
                </a:solidFill>
                <a:latin typeface="Metric Regular" charset="0"/>
                <a:ea typeface="宋体" charset="-122"/>
              </a:defRPr>
            </a:lvl3pPr>
            <a:lvl4pPr>
              <a:defRPr kumimoji="1" sz="1900">
                <a:solidFill>
                  <a:schemeClr val="tx1"/>
                </a:solidFill>
                <a:latin typeface="Metric Regular" charset="0"/>
                <a:ea typeface="宋体" charset="-122"/>
              </a:defRPr>
            </a:lvl4pPr>
            <a:lvl5pPr>
              <a:defRPr kumimoji="1" sz="1900">
                <a:solidFill>
                  <a:schemeClr val="tx1"/>
                </a:solidFill>
                <a:latin typeface="Metric Regular" charset="0"/>
                <a:ea typeface="宋体" charset="-122"/>
              </a:defRPr>
            </a:lvl5pPr>
            <a:lvl6pPr marL="2284413" indent="1588" defTabSz="912813" eaLnBrk="0" fontAlgn="base" hangingPunct="0">
              <a:spcBef>
                <a:spcPct val="0"/>
              </a:spcBef>
              <a:spcAft>
                <a:spcPct val="0"/>
              </a:spcAft>
              <a:defRPr kumimoji="1" sz="1900">
                <a:solidFill>
                  <a:schemeClr val="tx1"/>
                </a:solidFill>
                <a:latin typeface="Metric Regular" charset="0"/>
                <a:ea typeface="宋体" charset="-122"/>
              </a:defRPr>
            </a:lvl6pPr>
            <a:lvl7pPr marL="2741613" indent="1588" defTabSz="912813" eaLnBrk="0" fontAlgn="base" hangingPunct="0">
              <a:spcBef>
                <a:spcPct val="0"/>
              </a:spcBef>
              <a:spcAft>
                <a:spcPct val="0"/>
              </a:spcAft>
              <a:defRPr kumimoji="1" sz="1900">
                <a:solidFill>
                  <a:schemeClr val="tx1"/>
                </a:solidFill>
                <a:latin typeface="Metric Regular" charset="0"/>
                <a:ea typeface="宋体" charset="-122"/>
              </a:defRPr>
            </a:lvl7pPr>
            <a:lvl8pPr marL="3198813" indent="1588" defTabSz="912813" eaLnBrk="0" fontAlgn="base" hangingPunct="0">
              <a:spcBef>
                <a:spcPct val="0"/>
              </a:spcBef>
              <a:spcAft>
                <a:spcPct val="0"/>
              </a:spcAft>
              <a:defRPr kumimoji="1" sz="1900">
                <a:solidFill>
                  <a:schemeClr val="tx1"/>
                </a:solidFill>
                <a:latin typeface="Metric Regular" charset="0"/>
                <a:ea typeface="宋体" charset="-122"/>
              </a:defRPr>
            </a:lvl8pPr>
            <a:lvl9pPr marL="3656013" indent="1588" defTabSz="912813" eaLnBrk="0" fontAlgn="base" hangingPunct="0">
              <a:spcBef>
                <a:spcPct val="0"/>
              </a:spcBef>
              <a:spcAft>
                <a:spcPct val="0"/>
              </a:spcAft>
              <a:defRPr kumimoji="1" sz="1900">
                <a:solidFill>
                  <a:schemeClr val="tx1"/>
                </a:solidFill>
                <a:latin typeface="Metric Regular" charset="0"/>
                <a:ea typeface="宋体" charset="-122"/>
              </a:defRPr>
            </a:lvl9pPr>
          </a:lstStyle>
          <a:p>
            <a:pPr>
              <a:lnSpc>
                <a:spcPct val="200000"/>
              </a:lnSpc>
              <a:buFont typeface="Arial" charset="0"/>
              <a:buChar char="•"/>
            </a:pPr>
            <a:r>
              <a:rPr lang="zh-CN" altLang="en-US" sz="2000" dirty="0" smtClean="0">
                <a:solidFill>
                  <a:schemeClr val="bg1"/>
                </a:solidFill>
              </a:rPr>
              <a:t>什么是</a:t>
            </a:r>
            <a:r>
              <a:rPr lang="en-US" altLang="zh-CN" sz="2000" dirty="0" smtClean="0">
                <a:solidFill>
                  <a:schemeClr val="bg1"/>
                </a:solidFill>
              </a:rPr>
              <a:t>RPC</a:t>
            </a:r>
          </a:p>
          <a:p>
            <a:pPr>
              <a:lnSpc>
                <a:spcPct val="200000"/>
              </a:lnSpc>
              <a:buFont typeface="Arial" charset="0"/>
              <a:buChar char="•"/>
            </a:pPr>
            <a:r>
              <a:rPr lang="en-US" altLang="zh-CN" sz="2000" dirty="0" smtClean="0">
                <a:solidFill>
                  <a:schemeClr val="bg1"/>
                </a:solidFill>
              </a:rPr>
              <a:t>RPC</a:t>
            </a:r>
            <a:r>
              <a:rPr lang="zh-CN" altLang="en-US" sz="2000" dirty="0" smtClean="0">
                <a:solidFill>
                  <a:schemeClr val="bg1"/>
                </a:solidFill>
              </a:rPr>
              <a:t>技术发展历程</a:t>
            </a:r>
            <a:endParaRPr lang="en-US" altLang="zh-CN" sz="2000" dirty="0" smtClean="0">
              <a:solidFill>
                <a:schemeClr val="bg1"/>
              </a:solidFill>
            </a:endParaRPr>
          </a:p>
          <a:p>
            <a:pPr>
              <a:lnSpc>
                <a:spcPct val="200000"/>
              </a:lnSpc>
              <a:buFont typeface="Arial" charset="0"/>
              <a:buChar char="•"/>
            </a:pPr>
            <a:r>
              <a:rPr lang="en-US" altLang="zh-CN" sz="2000" dirty="0" smtClean="0">
                <a:solidFill>
                  <a:schemeClr val="bg1"/>
                </a:solidFill>
              </a:rPr>
              <a:t>RPC</a:t>
            </a:r>
            <a:r>
              <a:rPr lang="zh-CN" altLang="en-US" sz="2000" dirty="0">
                <a:solidFill>
                  <a:schemeClr val="bg1"/>
                </a:solidFill>
              </a:rPr>
              <a:t>框架介绍</a:t>
            </a:r>
            <a:endParaRPr lang="en-US" altLang="zh-CN" sz="2000" dirty="0">
              <a:solidFill>
                <a:schemeClr val="bg1"/>
              </a:solidFill>
            </a:endParaRPr>
          </a:p>
          <a:p>
            <a:pPr>
              <a:lnSpc>
                <a:spcPct val="200000"/>
              </a:lnSpc>
              <a:buFont typeface="Arial" charset="0"/>
              <a:buChar char="•"/>
            </a:pPr>
            <a:r>
              <a:rPr lang="en-US" altLang="zh-CN" sz="2000" dirty="0">
                <a:solidFill>
                  <a:schemeClr val="bg1"/>
                </a:solidFill>
              </a:rPr>
              <a:t>RPC</a:t>
            </a:r>
            <a:r>
              <a:rPr lang="zh-CN" altLang="en-US" sz="2000" dirty="0">
                <a:solidFill>
                  <a:schemeClr val="bg1"/>
                </a:solidFill>
              </a:rPr>
              <a:t>框架性能比较</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29322"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3732387" y="3013502"/>
            <a:ext cx="4724050" cy="830997"/>
          </a:xfrm>
        </p:spPr>
        <p:txBody>
          <a:bodyPr wrap="none" anchor="ctr">
            <a:spAutoFit/>
          </a:bodyPr>
          <a:lstStyle/>
          <a:p>
            <a:pPr eaLnBrk="1" hangingPunct="1"/>
            <a:r>
              <a:rPr kumimoji="0" lang="zh-CN" altLang="en-US" sz="6000" dirty="0" smtClean="0">
                <a:latin typeface="HP Simplified" charset="0"/>
                <a:ea typeface="汉仪中黑简" charset="0"/>
              </a:rPr>
              <a:t>什么是</a:t>
            </a:r>
            <a:r>
              <a:rPr kumimoji="0" lang="en-US" altLang="zh-CN" sz="6000" dirty="0" smtClean="0">
                <a:latin typeface="HP Simplified" charset="0"/>
                <a:ea typeface="汉仪中黑简" charset="0"/>
              </a:rPr>
              <a:t>RPC</a:t>
            </a:r>
            <a:r>
              <a:rPr kumimoji="0" lang="zh-CN" altLang="en-US" sz="6000" dirty="0" smtClean="0">
                <a:latin typeface="HP Simplified" charset="0"/>
                <a:ea typeface="汉仪中黑简" charset="0"/>
              </a:rPr>
              <a:t>？ </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13</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629033858"/>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kumimoji="0" lang="zh-CN" altLang="en-US" sz="2400" dirty="0" smtClean="0">
                <a:latin typeface="Microsoft YaHei" charset="-122"/>
                <a:ea typeface="Microsoft YaHei" charset="-122"/>
                <a:cs typeface="HP Simplified" charset="0"/>
              </a:rPr>
              <a:t>什么是</a:t>
            </a:r>
            <a:r>
              <a:rPr kumimoji="0" lang="en-US" altLang="zh-CN" sz="2400" dirty="0" smtClean="0">
                <a:latin typeface="Microsoft YaHei" charset="-122"/>
                <a:ea typeface="Microsoft YaHei" charset="-122"/>
                <a:cs typeface="HP Simplified" charset="0"/>
              </a:rPr>
              <a:t>RPC</a:t>
            </a:r>
            <a:endParaRPr lang="zh-CN" altLang="en-US" dirty="0">
              <a:ea typeface="Microsoft YaHei" charset="-122"/>
              <a:cs typeface="HP Simplified" charset="0"/>
            </a:endParaRPr>
          </a:p>
        </p:txBody>
      </p:sp>
      <p:sp>
        <p:nvSpPr>
          <p:cNvPr id="26626" name="文本框 2"/>
          <p:cNvSpPr txBox="1">
            <a:spLocks noChangeArrowheads="1"/>
          </p:cNvSpPr>
          <p:nvPr/>
        </p:nvSpPr>
        <p:spPr bwMode="auto">
          <a:xfrm>
            <a:off x="609600" y="1378039"/>
            <a:ext cx="10401837" cy="63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pPr>
              <a:lnSpc>
                <a:spcPct val="150000"/>
              </a:lnSpc>
              <a:spcAft>
                <a:spcPts val="500"/>
              </a:spcAft>
            </a:pPr>
            <a:r>
              <a:rPr lang="en-US" altLang="zh-CN" dirty="0" smtClean="0">
                <a:latin typeface="Microsoft YaHei" charset="-122"/>
                <a:ea typeface="Microsoft YaHei" charset="-122"/>
              </a:rPr>
              <a:t>RPC</a:t>
            </a:r>
            <a:r>
              <a:rPr lang="zh-CN" altLang="en-US" dirty="0" smtClean="0">
                <a:latin typeface="Microsoft YaHei" charset="-122"/>
                <a:ea typeface="Microsoft YaHei" charset="-122"/>
              </a:rPr>
              <a:t> 全称 </a:t>
            </a:r>
            <a:r>
              <a:rPr lang="en-US" altLang="zh-CN" dirty="0" smtClean="0">
                <a:latin typeface="Microsoft YaHei" charset="-122"/>
                <a:ea typeface="Microsoft YaHei" charset="-122"/>
              </a:rPr>
              <a:t>Remote </a:t>
            </a:r>
            <a:r>
              <a:rPr lang="en-US" altLang="zh-CN" dirty="0">
                <a:latin typeface="Microsoft YaHei" charset="-122"/>
                <a:ea typeface="Microsoft YaHei" charset="-122"/>
              </a:rPr>
              <a:t>Procedure </a:t>
            </a:r>
            <a:r>
              <a:rPr lang="en-US" altLang="zh-CN" dirty="0" smtClean="0">
                <a:latin typeface="Microsoft YaHei" charset="-122"/>
                <a:ea typeface="Microsoft YaHei" charset="-122"/>
              </a:rPr>
              <a:t>Call</a:t>
            </a:r>
            <a:r>
              <a:rPr lang="zh-CN" altLang="en-US" dirty="0" smtClean="0">
                <a:latin typeface="Microsoft YaHei" charset="-122"/>
                <a:ea typeface="Microsoft YaHei" charset="-122"/>
              </a:rPr>
              <a:t>，即</a:t>
            </a:r>
            <a:r>
              <a:rPr lang="zh-CN" altLang="en-US" sz="1800" dirty="0" smtClean="0">
                <a:latin typeface="Microsoft YaHei" charset="-122"/>
                <a:ea typeface="Microsoft YaHei" charset="-122"/>
              </a:rPr>
              <a:t>远程</a:t>
            </a:r>
            <a:r>
              <a:rPr lang="zh-CN" altLang="en-US" sz="1800" dirty="0">
                <a:latin typeface="Microsoft YaHei" charset="-122"/>
                <a:ea typeface="Microsoft YaHei" charset="-122"/>
              </a:rPr>
              <a:t>过程</a:t>
            </a:r>
            <a:r>
              <a:rPr lang="zh-CN" altLang="en-US" sz="1800" dirty="0" smtClean="0">
                <a:latin typeface="Microsoft YaHei" charset="-122"/>
                <a:ea typeface="Microsoft YaHei" charset="-122"/>
              </a:rPr>
              <a:t>调用</a:t>
            </a:r>
            <a:endParaRPr lang="en-US" altLang="zh-CN" sz="1800" dirty="0">
              <a:latin typeface="Microsoft YaHei" charset="-122"/>
              <a:ea typeface="Microsoft YaHei" charset="-122"/>
            </a:endParaRPr>
          </a:p>
        </p:txBody>
      </p:sp>
      <p:grpSp>
        <p:nvGrpSpPr>
          <p:cNvPr id="15" name="组 14"/>
          <p:cNvGrpSpPr/>
          <p:nvPr/>
        </p:nvGrpSpPr>
        <p:grpSpPr>
          <a:xfrm>
            <a:off x="609600" y="2182768"/>
            <a:ext cx="4271493" cy="4217831"/>
            <a:chOff x="609599" y="2421228"/>
            <a:chExt cx="4271493" cy="4217831"/>
          </a:xfrm>
        </p:grpSpPr>
        <p:sp>
          <p:nvSpPr>
            <p:cNvPr id="2" name="框架 1"/>
            <p:cNvSpPr/>
            <p:nvPr/>
          </p:nvSpPr>
          <p:spPr bwMode="ltGray">
            <a:xfrm>
              <a:off x="609599" y="2421228"/>
              <a:ext cx="4271493" cy="3631842"/>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grpSp>
          <p:nvGrpSpPr>
            <p:cNvPr id="4" name="组 3"/>
            <p:cNvGrpSpPr/>
            <p:nvPr/>
          </p:nvGrpSpPr>
          <p:grpSpPr>
            <a:xfrm>
              <a:off x="1326524" y="2987898"/>
              <a:ext cx="2511380" cy="2524259"/>
              <a:chOff x="1365161" y="2601533"/>
              <a:chExt cx="2125014" cy="2614411"/>
            </a:xfrm>
          </p:grpSpPr>
          <p:sp>
            <p:nvSpPr>
              <p:cNvPr id="3" name="圆角矩形 2"/>
              <p:cNvSpPr/>
              <p:nvPr/>
            </p:nvSpPr>
            <p:spPr bwMode="ltGray">
              <a:xfrm>
                <a:off x="1365161" y="2601533"/>
                <a:ext cx="2125014" cy="914400"/>
              </a:xfrm>
              <a:prstGeom prst="roundRect">
                <a:avLst/>
              </a:prstGeom>
              <a:solidFill>
                <a:schemeClr val="accent3">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2000" i="1" dirty="0" err="1">
                    <a:solidFill>
                      <a:schemeClr val="tx1"/>
                    </a:solidFill>
                  </a:rPr>
                  <a:t>i</a:t>
                </a:r>
                <a:r>
                  <a:rPr kumimoji="1" lang="en-US" altLang="zh-CN" sz="2000" i="1" dirty="0" err="1" smtClean="0">
                    <a:solidFill>
                      <a:schemeClr val="tx1"/>
                    </a:solidFill>
                  </a:rPr>
                  <a:t>nt</a:t>
                </a:r>
                <a:r>
                  <a:rPr kumimoji="1" lang="zh-CN" altLang="en-US" sz="2000" i="1" dirty="0" smtClean="0">
                    <a:solidFill>
                      <a:schemeClr val="tx1"/>
                    </a:solidFill>
                  </a:rPr>
                  <a:t> </a:t>
                </a:r>
                <a:r>
                  <a:rPr kumimoji="1" lang="en-US" altLang="zh-CN" sz="2000" i="1" dirty="0" smtClean="0">
                    <a:solidFill>
                      <a:schemeClr val="tx1"/>
                    </a:solidFill>
                  </a:rPr>
                  <a:t>result</a:t>
                </a:r>
                <a:r>
                  <a:rPr kumimoji="1" lang="zh-CN" altLang="en-US" sz="2000" i="1" dirty="0" smtClean="0">
                    <a:solidFill>
                      <a:schemeClr val="tx1"/>
                    </a:solidFill>
                  </a:rPr>
                  <a:t> </a:t>
                </a:r>
                <a:r>
                  <a:rPr kumimoji="1" lang="en-US" altLang="zh-CN" sz="2000" i="1" dirty="0" smtClean="0">
                    <a:solidFill>
                      <a:schemeClr val="tx1"/>
                    </a:solidFill>
                  </a:rPr>
                  <a:t>=</a:t>
                </a:r>
                <a:r>
                  <a:rPr kumimoji="1" lang="zh-CN" altLang="en-US" sz="2000" i="1" dirty="0" smtClean="0">
                    <a:solidFill>
                      <a:schemeClr val="tx1"/>
                    </a:solidFill>
                  </a:rPr>
                  <a:t> </a:t>
                </a:r>
                <a:r>
                  <a:rPr kumimoji="1" lang="en-US" altLang="zh-CN" sz="2000" i="1" dirty="0" smtClean="0">
                    <a:solidFill>
                      <a:schemeClr val="tx1"/>
                    </a:solidFill>
                  </a:rPr>
                  <a:t>add(1,</a:t>
                </a:r>
                <a:r>
                  <a:rPr kumimoji="1" lang="zh-CN" altLang="en-US" sz="2000" i="1" dirty="0" smtClean="0">
                    <a:solidFill>
                      <a:schemeClr val="tx1"/>
                    </a:solidFill>
                  </a:rPr>
                  <a:t> </a:t>
                </a:r>
                <a:r>
                  <a:rPr kumimoji="1" lang="en-US" altLang="zh-CN" sz="2000" i="1" dirty="0" smtClean="0">
                    <a:solidFill>
                      <a:schemeClr val="tx1"/>
                    </a:solidFill>
                  </a:rPr>
                  <a:t>2)</a:t>
                </a:r>
                <a:endParaRPr kumimoji="1" lang="zh-CN" altLang="en-US" sz="2000" i="1" dirty="0" err="1" smtClean="0">
                  <a:solidFill>
                    <a:schemeClr val="tx1"/>
                  </a:solidFill>
                </a:endParaRPr>
              </a:p>
            </p:txBody>
          </p:sp>
          <p:sp>
            <p:nvSpPr>
              <p:cNvPr id="8" name="圆角矩形 7"/>
              <p:cNvSpPr/>
              <p:nvPr/>
            </p:nvSpPr>
            <p:spPr bwMode="ltGray">
              <a:xfrm>
                <a:off x="1365161" y="3515933"/>
                <a:ext cx="2125014" cy="1700011"/>
              </a:xfrm>
              <a:prstGeom prst="round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90000"/>
                  </a:lnSpc>
                </a:pPr>
                <a:r>
                  <a:rPr lang="en-US" altLang="zh-CN" sz="2000" i="1" dirty="0">
                    <a:solidFill>
                      <a:schemeClr val="tx1"/>
                    </a:solidFill>
                  </a:rPr>
                  <a:t>a</a:t>
                </a:r>
                <a:r>
                  <a:rPr kumimoji="1" lang="en-US" altLang="zh-CN" sz="2000" i="1" dirty="0" smtClean="0">
                    <a:solidFill>
                      <a:schemeClr val="tx1"/>
                    </a:solidFill>
                  </a:rPr>
                  <a:t>dd(</a:t>
                </a:r>
                <a:r>
                  <a:rPr kumimoji="1" lang="en-US" altLang="zh-CN" sz="2000" i="1" dirty="0" err="1" smtClean="0">
                    <a:solidFill>
                      <a:schemeClr val="tx1"/>
                    </a:solidFill>
                  </a:rPr>
                  <a:t>int</a:t>
                </a:r>
                <a:r>
                  <a:rPr kumimoji="1" lang="zh-CN" altLang="en-US" sz="2000" i="1" dirty="0" smtClean="0">
                    <a:solidFill>
                      <a:schemeClr val="tx1"/>
                    </a:solidFill>
                  </a:rPr>
                  <a:t> </a:t>
                </a:r>
                <a:r>
                  <a:rPr kumimoji="1" lang="en-US" altLang="zh-CN" sz="2000" i="1" dirty="0" smtClean="0">
                    <a:solidFill>
                      <a:schemeClr val="tx1"/>
                    </a:solidFill>
                  </a:rPr>
                  <a:t>a,</a:t>
                </a:r>
                <a:r>
                  <a:rPr kumimoji="1" lang="zh-CN" altLang="en-US" sz="2000" i="1" dirty="0" smtClean="0">
                    <a:solidFill>
                      <a:schemeClr val="tx1"/>
                    </a:solidFill>
                  </a:rPr>
                  <a:t> </a:t>
                </a:r>
                <a:r>
                  <a:rPr kumimoji="1" lang="en-US" altLang="zh-CN" sz="2000" i="1" dirty="0" err="1" smtClean="0">
                    <a:solidFill>
                      <a:schemeClr val="tx1"/>
                    </a:solidFill>
                  </a:rPr>
                  <a:t>int</a:t>
                </a:r>
                <a:r>
                  <a:rPr kumimoji="1" lang="zh-CN" altLang="en-US" sz="2000" i="1" dirty="0" smtClean="0">
                    <a:solidFill>
                      <a:schemeClr val="tx1"/>
                    </a:solidFill>
                  </a:rPr>
                  <a:t> </a:t>
                </a:r>
                <a:r>
                  <a:rPr kumimoji="1" lang="en-US" altLang="zh-CN" sz="2000" i="1" dirty="0" smtClean="0">
                    <a:solidFill>
                      <a:schemeClr val="tx1"/>
                    </a:solidFill>
                  </a:rPr>
                  <a:t>b)</a:t>
                </a:r>
                <a:r>
                  <a:rPr kumimoji="1" lang="zh-CN" altLang="en-US" sz="2000" i="1" dirty="0" smtClean="0">
                    <a:solidFill>
                      <a:schemeClr val="tx1"/>
                    </a:solidFill>
                  </a:rPr>
                  <a:t> </a:t>
                </a:r>
                <a:r>
                  <a:rPr kumimoji="1" lang="en-US" altLang="zh-CN" sz="2000" i="1" dirty="0" smtClean="0">
                    <a:solidFill>
                      <a:schemeClr val="tx1"/>
                    </a:solidFill>
                  </a:rPr>
                  <a:t>{</a:t>
                </a:r>
              </a:p>
              <a:p>
                <a:pPr>
                  <a:lnSpc>
                    <a:spcPct val="90000"/>
                  </a:lnSpc>
                </a:pPr>
                <a:r>
                  <a:rPr lang="zh-CN" altLang="en-US" sz="2000" i="1" dirty="0" smtClean="0">
                    <a:solidFill>
                      <a:schemeClr val="tx1"/>
                    </a:solidFill>
                  </a:rPr>
                  <a:t>          </a:t>
                </a:r>
                <a:r>
                  <a:rPr lang="en-US" altLang="zh-CN" sz="2000" i="1" dirty="0" smtClean="0">
                    <a:solidFill>
                      <a:schemeClr val="tx1"/>
                    </a:solidFill>
                  </a:rPr>
                  <a:t>return</a:t>
                </a:r>
                <a:r>
                  <a:rPr lang="zh-CN" altLang="en-US" sz="2000" i="1" dirty="0" smtClean="0">
                    <a:solidFill>
                      <a:schemeClr val="tx1"/>
                    </a:solidFill>
                  </a:rPr>
                  <a:t> </a:t>
                </a:r>
                <a:r>
                  <a:rPr lang="en-US" altLang="zh-CN" sz="2000" i="1" dirty="0" err="1" smtClean="0">
                    <a:solidFill>
                      <a:schemeClr val="tx1"/>
                    </a:solidFill>
                  </a:rPr>
                  <a:t>a+b</a:t>
                </a:r>
                <a:endParaRPr lang="en-US" altLang="zh-CN" sz="2000" i="1" dirty="0">
                  <a:solidFill>
                    <a:schemeClr val="tx1"/>
                  </a:solidFill>
                </a:endParaRPr>
              </a:p>
              <a:p>
                <a:pPr>
                  <a:lnSpc>
                    <a:spcPct val="90000"/>
                  </a:lnSpc>
                </a:pPr>
                <a:r>
                  <a:rPr lang="zh-CN" altLang="en-US" sz="2000" i="1" dirty="0" smtClean="0">
                    <a:solidFill>
                      <a:schemeClr val="tx1"/>
                    </a:solidFill>
                  </a:rPr>
                  <a:t>   </a:t>
                </a:r>
                <a:r>
                  <a:rPr lang="en-US" altLang="zh-CN" sz="2000" i="1" dirty="0" smtClean="0">
                    <a:solidFill>
                      <a:schemeClr val="tx1"/>
                    </a:solidFill>
                  </a:rPr>
                  <a:t>}</a:t>
                </a:r>
                <a:endParaRPr kumimoji="1" lang="zh-CN" altLang="en-US" sz="2000" i="1" dirty="0" err="1" smtClean="0">
                  <a:solidFill>
                    <a:schemeClr val="tx1"/>
                  </a:solidFill>
                </a:endParaRPr>
              </a:p>
            </p:txBody>
          </p:sp>
        </p:grpSp>
        <p:cxnSp>
          <p:nvCxnSpPr>
            <p:cNvPr id="7" name="肘形连接符 6"/>
            <p:cNvCxnSpPr>
              <a:stCxn id="3" idx="3"/>
              <a:endCxn id="8" idx="3"/>
            </p:cNvCxnSpPr>
            <p:nvPr/>
          </p:nvCxnSpPr>
          <p:spPr>
            <a:xfrm>
              <a:off x="3837904" y="3429333"/>
              <a:ext cx="12700" cy="1262129"/>
            </a:xfrm>
            <a:prstGeom prst="bentConnector3">
              <a:avLst>
                <a:gd name="adj1" fmla="val 463943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21982" y="2504941"/>
              <a:ext cx="914400" cy="914400"/>
            </a:xfrm>
            <a:prstGeom prst="rect">
              <a:avLst/>
            </a:prstGeom>
            <a:noFill/>
          </p:spPr>
          <p:txBody>
            <a:bodyPr wrap="none" lIns="0" tIns="0" rIns="0" bIns="0" rtlCol="0">
              <a:noAutofit/>
            </a:bodyPr>
            <a:lstStyle/>
            <a:p>
              <a:pPr>
                <a:lnSpc>
                  <a:spcPct val="90000"/>
                </a:lnSpc>
              </a:pPr>
              <a:r>
                <a:rPr kumimoji="1" lang="zh-CN" altLang="en-US" sz="1800" dirty="0" smtClean="0">
                  <a:latin typeface="Microsoft YaHei" charset="-122"/>
                  <a:ea typeface="Microsoft YaHei" charset="-122"/>
                  <a:cs typeface="Microsoft YaHei" charset="-122"/>
                </a:rPr>
                <a:t>本地调用</a:t>
              </a:r>
              <a:endParaRPr kumimoji="1" lang="zh-CN" altLang="en-US" sz="1800" dirty="0">
                <a:latin typeface="Microsoft YaHei" charset="-122"/>
                <a:ea typeface="Microsoft YaHei" charset="-122"/>
                <a:cs typeface="Microsoft YaHei" charset="-122"/>
              </a:endParaRPr>
            </a:p>
          </p:txBody>
        </p:sp>
        <p:sp>
          <p:nvSpPr>
            <p:cNvPr id="19" name="文本框 18"/>
            <p:cNvSpPr txBox="1"/>
            <p:nvPr/>
          </p:nvSpPr>
          <p:spPr>
            <a:xfrm>
              <a:off x="1856702" y="5724659"/>
              <a:ext cx="1504684" cy="914400"/>
            </a:xfrm>
            <a:prstGeom prst="rect">
              <a:avLst/>
            </a:prstGeom>
            <a:noFill/>
          </p:spPr>
          <p:txBody>
            <a:bodyPr wrap="none" lIns="0" tIns="0" rIns="0" bIns="0" rtlCol="0">
              <a:noAutofit/>
            </a:bodyPr>
            <a:lstStyle/>
            <a:p>
              <a:pPr>
                <a:lnSpc>
                  <a:spcPct val="90000"/>
                </a:lnSpc>
              </a:pPr>
              <a:r>
                <a:rPr kumimoji="1" lang="zh-CN" altLang="en-US" sz="1800" smtClean="0">
                  <a:latin typeface="Microsoft YaHei" charset="-122"/>
                  <a:ea typeface="Microsoft YaHei" charset="-122"/>
                  <a:cs typeface="Microsoft YaHei" charset="-122"/>
                </a:rPr>
                <a:t>同一进程空间</a:t>
              </a:r>
              <a:endParaRPr kumimoji="1" lang="zh-CN" altLang="en-US" sz="1800" dirty="0">
                <a:latin typeface="Microsoft YaHei" charset="-122"/>
                <a:ea typeface="Microsoft YaHei" charset="-122"/>
                <a:cs typeface="Microsoft YaHei" charset="-122"/>
              </a:endParaRPr>
            </a:p>
          </p:txBody>
        </p:sp>
      </p:grpSp>
      <p:grpSp>
        <p:nvGrpSpPr>
          <p:cNvPr id="28" name="组 27"/>
          <p:cNvGrpSpPr/>
          <p:nvPr/>
        </p:nvGrpSpPr>
        <p:grpSpPr>
          <a:xfrm>
            <a:off x="5810518" y="2182768"/>
            <a:ext cx="5711151" cy="3874097"/>
            <a:chOff x="5622257" y="2393026"/>
            <a:chExt cx="5711151" cy="3874097"/>
          </a:xfrm>
        </p:grpSpPr>
        <p:grpSp>
          <p:nvGrpSpPr>
            <p:cNvPr id="26" name="组 25"/>
            <p:cNvGrpSpPr/>
            <p:nvPr/>
          </p:nvGrpSpPr>
          <p:grpSpPr>
            <a:xfrm>
              <a:off x="5872767" y="2476739"/>
              <a:ext cx="5214066" cy="3790384"/>
              <a:chOff x="5615186" y="2133609"/>
              <a:chExt cx="6460392" cy="4493235"/>
            </a:xfrm>
          </p:grpSpPr>
          <p:sp>
            <p:nvSpPr>
              <p:cNvPr id="6" name="框架 5"/>
              <p:cNvSpPr/>
              <p:nvPr/>
            </p:nvSpPr>
            <p:spPr bwMode="ltGray">
              <a:xfrm>
                <a:off x="5615186" y="2434107"/>
                <a:ext cx="2859113" cy="3618963"/>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grpSp>
            <p:nvGrpSpPr>
              <p:cNvPr id="10" name="组 9"/>
              <p:cNvGrpSpPr/>
              <p:nvPr/>
            </p:nvGrpSpPr>
            <p:grpSpPr>
              <a:xfrm>
                <a:off x="5810518" y="3436433"/>
                <a:ext cx="6061701" cy="1641390"/>
                <a:chOff x="101958" y="3098751"/>
                <a:chExt cx="5129132" cy="1700011"/>
              </a:xfrm>
            </p:grpSpPr>
            <p:sp>
              <p:nvSpPr>
                <p:cNvPr id="11" name="圆角矩形 10"/>
                <p:cNvSpPr/>
                <p:nvPr/>
              </p:nvSpPr>
              <p:spPr bwMode="ltGray">
                <a:xfrm>
                  <a:off x="101958" y="3484202"/>
                  <a:ext cx="2125014" cy="914400"/>
                </a:xfrm>
                <a:prstGeom prst="roundRect">
                  <a:avLst/>
                </a:prstGeom>
                <a:solidFill>
                  <a:schemeClr val="accent3">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2000" i="1" dirty="0" err="1">
                      <a:solidFill>
                        <a:schemeClr val="tx1"/>
                      </a:solidFill>
                    </a:rPr>
                    <a:t>i</a:t>
                  </a:r>
                  <a:r>
                    <a:rPr kumimoji="1" lang="en-US" altLang="zh-CN" sz="2000" i="1" dirty="0" err="1" smtClean="0">
                      <a:solidFill>
                        <a:schemeClr val="tx1"/>
                      </a:solidFill>
                    </a:rPr>
                    <a:t>nt</a:t>
                  </a:r>
                  <a:r>
                    <a:rPr kumimoji="1" lang="zh-CN" altLang="en-US" sz="2000" i="1" dirty="0" smtClean="0">
                      <a:solidFill>
                        <a:schemeClr val="tx1"/>
                      </a:solidFill>
                    </a:rPr>
                    <a:t> </a:t>
                  </a:r>
                  <a:r>
                    <a:rPr kumimoji="1" lang="en-US" altLang="zh-CN" sz="2000" i="1" dirty="0" smtClean="0">
                      <a:solidFill>
                        <a:schemeClr val="tx1"/>
                      </a:solidFill>
                    </a:rPr>
                    <a:t>result</a:t>
                  </a:r>
                  <a:r>
                    <a:rPr kumimoji="1" lang="zh-CN" altLang="en-US" sz="2000" i="1" dirty="0" smtClean="0">
                      <a:solidFill>
                        <a:schemeClr val="tx1"/>
                      </a:solidFill>
                    </a:rPr>
                    <a:t> </a:t>
                  </a:r>
                  <a:r>
                    <a:rPr kumimoji="1" lang="en-US" altLang="zh-CN" sz="2000" i="1" dirty="0" smtClean="0">
                      <a:solidFill>
                        <a:schemeClr val="tx1"/>
                      </a:solidFill>
                    </a:rPr>
                    <a:t>=</a:t>
                  </a:r>
                  <a:r>
                    <a:rPr kumimoji="1" lang="zh-CN" altLang="en-US" sz="2000" i="1" dirty="0" smtClean="0">
                      <a:solidFill>
                        <a:schemeClr val="tx1"/>
                      </a:solidFill>
                    </a:rPr>
                    <a:t> </a:t>
                  </a:r>
                  <a:r>
                    <a:rPr kumimoji="1" lang="en-US" altLang="zh-CN" sz="2000" i="1" dirty="0" smtClean="0">
                      <a:solidFill>
                        <a:schemeClr val="tx1"/>
                      </a:solidFill>
                    </a:rPr>
                    <a:t>add(1,</a:t>
                  </a:r>
                  <a:r>
                    <a:rPr kumimoji="1" lang="zh-CN" altLang="en-US" sz="2000" i="1" dirty="0" smtClean="0">
                      <a:solidFill>
                        <a:schemeClr val="tx1"/>
                      </a:solidFill>
                    </a:rPr>
                    <a:t> </a:t>
                  </a:r>
                  <a:r>
                    <a:rPr kumimoji="1" lang="en-US" altLang="zh-CN" sz="2000" i="1" dirty="0" smtClean="0">
                      <a:solidFill>
                        <a:schemeClr val="tx1"/>
                      </a:solidFill>
                    </a:rPr>
                    <a:t>2)</a:t>
                  </a:r>
                  <a:endParaRPr kumimoji="1" lang="zh-CN" altLang="en-US" sz="2000" i="1" dirty="0" err="1" smtClean="0">
                    <a:solidFill>
                      <a:schemeClr val="tx1"/>
                    </a:solidFill>
                  </a:endParaRPr>
                </a:p>
              </p:txBody>
            </p:sp>
            <p:sp>
              <p:nvSpPr>
                <p:cNvPr id="12" name="圆角矩形 11"/>
                <p:cNvSpPr/>
                <p:nvPr/>
              </p:nvSpPr>
              <p:spPr bwMode="ltGray">
                <a:xfrm>
                  <a:off x="3000695" y="3098751"/>
                  <a:ext cx="2230395" cy="1700011"/>
                </a:xfrm>
                <a:prstGeom prst="round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90000"/>
                    </a:lnSpc>
                  </a:pPr>
                  <a:r>
                    <a:rPr lang="en-US" altLang="zh-CN" sz="2000" i="1" dirty="0">
                      <a:solidFill>
                        <a:schemeClr val="tx1"/>
                      </a:solidFill>
                    </a:rPr>
                    <a:t>a</a:t>
                  </a:r>
                  <a:r>
                    <a:rPr kumimoji="1" lang="en-US" altLang="zh-CN" sz="2000" i="1" dirty="0" smtClean="0">
                      <a:solidFill>
                        <a:schemeClr val="tx1"/>
                      </a:solidFill>
                    </a:rPr>
                    <a:t>dd(</a:t>
                  </a:r>
                  <a:r>
                    <a:rPr kumimoji="1" lang="en-US" altLang="zh-CN" sz="2000" i="1" dirty="0" err="1" smtClean="0">
                      <a:solidFill>
                        <a:schemeClr val="tx1"/>
                      </a:solidFill>
                    </a:rPr>
                    <a:t>int</a:t>
                  </a:r>
                  <a:r>
                    <a:rPr kumimoji="1" lang="zh-CN" altLang="en-US" sz="2000" i="1" dirty="0" smtClean="0">
                      <a:solidFill>
                        <a:schemeClr val="tx1"/>
                      </a:solidFill>
                    </a:rPr>
                    <a:t> </a:t>
                  </a:r>
                  <a:r>
                    <a:rPr kumimoji="1" lang="en-US" altLang="zh-CN" sz="2000" i="1" dirty="0" smtClean="0">
                      <a:solidFill>
                        <a:schemeClr val="tx1"/>
                      </a:solidFill>
                    </a:rPr>
                    <a:t>a,</a:t>
                  </a:r>
                  <a:r>
                    <a:rPr kumimoji="1" lang="zh-CN" altLang="en-US" sz="2000" i="1" dirty="0" smtClean="0">
                      <a:solidFill>
                        <a:schemeClr val="tx1"/>
                      </a:solidFill>
                    </a:rPr>
                    <a:t> </a:t>
                  </a:r>
                  <a:r>
                    <a:rPr kumimoji="1" lang="en-US" altLang="zh-CN" sz="2000" i="1" dirty="0" err="1" smtClean="0">
                      <a:solidFill>
                        <a:schemeClr val="tx1"/>
                      </a:solidFill>
                    </a:rPr>
                    <a:t>int</a:t>
                  </a:r>
                  <a:r>
                    <a:rPr kumimoji="1" lang="zh-CN" altLang="en-US" sz="2000" i="1" dirty="0" smtClean="0">
                      <a:solidFill>
                        <a:schemeClr val="tx1"/>
                      </a:solidFill>
                    </a:rPr>
                    <a:t> </a:t>
                  </a:r>
                  <a:r>
                    <a:rPr kumimoji="1" lang="en-US" altLang="zh-CN" sz="2000" i="1" dirty="0" smtClean="0">
                      <a:solidFill>
                        <a:schemeClr val="tx1"/>
                      </a:solidFill>
                    </a:rPr>
                    <a:t>b)</a:t>
                  </a:r>
                  <a:r>
                    <a:rPr kumimoji="1" lang="zh-CN" altLang="en-US" sz="2000" i="1" dirty="0" smtClean="0">
                      <a:solidFill>
                        <a:schemeClr val="tx1"/>
                      </a:solidFill>
                    </a:rPr>
                    <a:t> </a:t>
                  </a:r>
                  <a:r>
                    <a:rPr kumimoji="1" lang="en-US" altLang="zh-CN" sz="2000" i="1" dirty="0" smtClean="0">
                      <a:solidFill>
                        <a:schemeClr val="tx1"/>
                      </a:solidFill>
                    </a:rPr>
                    <a:t>{</a:t>
                  </a:r>
                </a:p>
                <a:p>
                  <a:pPr>
                    <a:lnSpc>
                      <a:spcPct val="90000"/>
                    </a:lnSpc>
                  </a:pPr>
                  <a:r>
                    <a:rPr lang="zh-CN" altLang="en-US" sz="2000" i="1" dirty="0" smtClean="0">
                      <a:solidFill>
                        <a:schemeClr val="tx1"/>
                      </a:solidFill>
                    </a:rPr>
                    <a:t>      </a:t>
                  </a:r>
                  <a:r>
                    <a:rPr lang="en-US" altLang="zh-CN" sz="2000" i="1" dirty="0" smtClean="0">
                      <a:solidFill>
                        <a:schemeClr val="tx1"/>
                      </a:solidFill>
                    </a:rPr>
                    <a:t>return</a:t>
                  </a:r>
                  <a:r>
                    <a:rPr lang="zh-CN" altLang="en-US" sz="2000" i="1" dirty="0" smtClean="0">
                      <a:solidFill>
                        <a:schemeClr val="tx1"/>
                      </a:solidFill>
                    </a:rPr>
                    <a:t> </a:t>
                  </a:r>
                  <a:r>
                    <a:rPr lang="en-US" altLang="zh-CN" sz="2000" i="1" dirty="0" err="1" smtClean="0">
                      <a:solidFill>
                        <a:schemeClr val="tx1"/>
                      </a:solidFill>
                    </a:rPr>
                    <a:t>a+b</a:t>
                  </a:r>
                  <a:endParaRPr lang="en-US" altLang="zh-CN" sz="2000" i="1" dirty="0">
                    <a:solidFill>
                      <a:schemeClr val="tx1"/>
                    </a:solidFill>
                  </a:endParaRPr>
                </a:p>
                <a:p>
                  <a:pPr>
                    <a:lnSpc>
                      <a:spcPct val="90000"/>
                    </a:lnSpc>
                  </a:pPr>
                  <a:r>
                    <a:rPr lang="zh-CN" altLang="en-US" sz="2000" i="1" dirty="0" smtClean="0">
                      <a:solidFill>
                        <a:schemeClr val="tx1"/>
                      </a:solidFill>
                    </a:rPr>
                    <a:t> </a:t>
                  </a:r>
                  <a:r>
                    <a:rPr lang="en-US" altLang="zh-CN" sz="2000" i="1" dirty="0" smtClean="0">
                      <a:solidFill>
                        <a:schemeClr val="tx1"/>
                      </a:solidFill>
                    </a:rPr>
                    <a:t>}</a:t>
                  </a:r>
                  <a:endParaRPr kumimoji="1" lang="zh-CN" altLang="en-US" sz="2000" i="1" dirty="0" err="1" smtClean="0">
                    <a:solidFill>
                      <a:schemeClr val="tx1"/>
                    </a:solidFill>
                  </a:endParaRPr>
                </a:p>
              </p:txBody>
            </p:sp>
          </p:grpSp>
          <p:sp>
            <p:nvSpPr>
              <p:cNvPr id="18" name="框架 17"/>
              <p:cNvSpPr/>
              <p:nvPr/>
            </p:nvSpPr>
            <p:spPr bwMode="ltGray">
              <a:xfrm>
                <a:off x="9014097" y="2478516"/>
                <a:ext cx="3061481" cy="3618963"/>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20" name="文本框 19"/>
              <p:cNvSpPr txBox="1"/>
              <p:nvPr/>
            </p:nvSpPr>
            <p:spPr>
              <a:xfrm>
                <a:off x="6681320" y="5712444"/>
                <a:ext cx="726844" cy="914400"/>
              </a:xfrm>
              <a:prstGeom prst="rect">
                <a:avLst/>
              </a:prstGeom>
              <a:noFill/>
            </p:spPr>
            <p:txBody>
              <a:bodyPr wrap="none" lIns="0" tIns="0" rIns="0" bIns="0" rtlCol="0">
                <a:noAutofit/>
              </a:bodyPr>
              <a:lstStyle/>
              <a:p>
                <a:pPr>
                  <a:lnSpc>
                    <a:spcPct val="90000"/>
                  </a:lnSpc>
                </a:pPr>
                <a:r>
                  <a:rPr kumimoji="1" lang="zh-CN" altLang="en-US" sz="1800" dirty="0" smtClean="0">
                    <a:latin typeface="Microsoft YaHei" charset="-122"/>
                    <a:ea typeface="Microsoft YaHei" charset="-122"/>
                    <a:cs typeface="Microsoft YaHei" charset="-122"/>
                  </a:rPr>
                  <a:t>进程</a:t>
                </a:r>
                <a:r>
                  <a:rPr kumimoji="1" lang="en-US" altLang="zh-CN" sz="1800" dirty="0" smtClean="0">
                    <a:latin typeface="Microsoft YaHei" charset="-122"/>
                    <a:ea typeface="Microsoft YaHei" charset="-122"/>
                    <a:cs typeface="Microsoft YaHei" charset="-122"/>
                  </a:rPr>
                  <a:t>A</a:t>
                </a:r>
                <a:endParaRPr kumimoji="1" lang="zh-CN" altLang="en-US" sz="1800" dirty="0">
                  <a:latin typeface="Microsoft YaHei" charset="-122"/>
                  <a:ea typeface="Microsoft YaHei" charset="-122"/>
                  <a:cs typeface="Microsoft YaHei" charset="-122"/>
                </a:endParaRPr>
              </a:p>
            </p:txBody>
          </p:sp>
          <p:sp>
            <p:nvSpPr>
              <p:cNvPr id="21" name="文本框 20"/>
              <p:cNvSpPr txBox="1"/>
              <p:nvPr/>
            </p:nvSpPr>
            <p:spPr>
              <a:xfrm>
                <a:off x="10364676" y="5696457"/>
                <a:ext cx="726844" cy="914400"/>
              </a:xfrm>
              <a:prstGeom prst="rect">
                <a:avLst/>
              </a:prstGeom>
              <a:noFill/>
            </p:spPr>
            <p:txBody>
              <a:bodyPr wrap="none" lIns="0" tIns="0" rIns="0" bIns="0" rtlCol="0">
                <a:noAutofit/>
              </a:bodyPr>
              <a:lstStyle/>
              <a:p>
                <a:pPr>
                  <a:lnSpc>
                    <a:spcPct val="90000"/>
                  </a:lnSpc>
                </a:pPr>
                <a:r>
                  <a:rPr kumimoji="1" lang="zh-CN" altLang="en-US" sz="1800" dirty="0" smtClean="0">
                    <a:latin typeface="Microsoft YaHei" charset="-122"/>
                    <a:ea typeface="Microsoft YaHei" charset="-122"/>
                    <a:cs typeface="Microsoft YaHei" charset="-122"/>
                  </a:rPr>
                  <a:t>进程</a:t>
                </a:r>
                <a:r>
                  <a:rPr kumimoji="1" lang="en-US" altLang="zh-CN" sz="1800" dirty="0" smtClean="0">
                    <a:latin typeface="Microsoft YaHei" charset="-122"/>
                    <a:ea typeface="Microsoft YaHei" charset="-122"/>
                    <a:cs typeface="Microsoft YaHei" charset="-122"/>
                  </a:rPr>
                  <a:t>B</a:t>
                </a:r>
                <a:endParaRPr kumimoji="1" lang="zh-CN" altLang="en-US" sz="1800" dirty="0">
                  <a:latin typeface="Microsoft YaHei" charset="-122"/>
                  <a:ea typeface="Microsoft YaHei" charset="-122"/>
                  <a:cs typeface="Microsoft YaHei" charset="-122"/>
                </a:endParaRPr>
              </a:p>
            </p:txBody>
          </p:sp>
          <p:sp>
            <p:nvSpPr>
              <p:cNvPr id="22" name="文本框 21"/>
              <p:cNvSpPr txBox="1"/>
              <p:nvPr/>
            </p:nvSpPr>
            <p:spPr>
              <a:xfrm>
                <a:off x="8321898" y="2133609"/>
                <a:ext cx="914400" cy="914400"/>
              </a:xfrm>
              <a:prstGeom prst="rect">
                <a:avLst/>
              </a:prstGeom>
              <a:noFill/>
            </p:spPr>
            <p:txBody>
              <a:bodyPr wrap="none" lIns="0" tIns="0" rIns="0" bIns="0" rtlCol="0">
                <a:noAutofit/>
              </a:bodyPr>
              <a:lstStyle/>
              <a:p>
                <a:pPr>
                  <a:lnSpc>
                    <a:spcPct val="90000"/>
                  </a:lnSpc>
                </a:pPr>
                <a:r>
                  <a:rPr lang="zh-CN" altLang="en-US" sz="1800" dirty="0" smtClean="0">
                    <a:latin typeface="Microsoft YaHei" charset="-122"/>
                    <a:ea typeface="Microsoft YaHei" charset="-122"/>
                    <a:cs typeface="Microsoft YaHei" charset="-122"/>
                  </a:rPr>
                  <a:t>远程</a:t>
                </a:r>
                <a:r>
                  <a:rPr kumimoji="1" lang="zh-CN" altLang="en-US" sz="1800" dirty="0" smtClean="0">
                    <a:latin typeface="Microsoft YaHei" charset="-122"/>
                    <a:ea typeface="Microsoft YaHei" charset="-122"/>
                    <a:cs typeface="Microsoft YaHei" charset="-122"/>
                  </a:rPr>
                  <a:t>调用</a:t>
                </a:r>
                <a:endParaRPr kumimoji="1" lang="zh-CN" altLang="en-US" sz="1800" dirty="0">
                  <a:latin typeface="Microsoft YaHei" charset="-122"/>
                  <a:ea typeface="Microsoft YaHei" charset="-122"/>
                  <a:cs typeface="Microsoft YaHei" charset="-122"/>
                </a:endParaRPr>
              </a:p>
            </p:txBody>
          </p:sp>
          <p:cxnSp>
            <p:nvCxnSpPr>
              <p:cNvPr id="17" name="直线箭头连接符 16"/>
              <p:cNvCxnSpPr>
                <a:stCxn id="11" idx="3"/>
                <a:endCxn id="12" idx="1"/>
              </p:cNvCxnSpPr>
              <p:nvPr/>
            </p:nvCxnSpPr>
            <p:spPr>
              <a:xfrm>
                <a:off x="8321899" y="4250028"/>
                <a:ext cx="914399" cy="71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框架 30"/>
            <p:cNvSpPr/>
            <p:nvPr/>
          </p:nvSpPr>
          <p:spPr bwMode="ltGray">
            <a:xfrm>
              <a:off x="5622257" y="2393026"/>
              <a:ext cx="5711151" cy="3631842"/>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gr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kumimoji="0" lang="zh-CN" altLang="en-US" sz="2400" dirty="0" smtClean="0">
                <a:latin typeface="Microsoft YaHei" charset="-122"/>
                <a:ea typeface="Microsoft YaHei" charset="-122"/>
                <a:cs typeface="HP Simplified" charset="0"/>
              </a:rPr>
              <a:t>什么是</a:t>
            </a:r>
            <a:r>
              <a:rPr kumimoji="0" lang="en-US" altLang="zh-CN" sz="2400" dirty="0" smtClean="0">
                <a:latin typeface="Microsoft YaHei" charset="-122"/>
                <a:ea typeface="Microsoft YaHei" charset="-122"/>
                <a:cs typeface="HP Simplified" charset="0"/>
              </a:rPr>
              <a:t>RPC</a:t>
            </a:r>
            <a:endParaRPr lang="zh-CN" altLang="en-US" dirty="0">
              <a:ea typeface="Microsoft YaHei" charset="-122"/>
              <a:cs typeface="HP Simplified" charset="0"/>
            </a:endParaRPr>
          </a:p>
        </p:txBody>
      </p:sp>
      <p:graphicFrame>
        <p:nvGraphicFramePr>
          <p:cNvPr id="4" name="图表 3"/>
          <p:cNvGraphicFramePr/>
          <p:nvPr>
            <p:extLst>
              <p:ext uri="{D42A27DB-BD31-4B8C-83A1-F6EECF244321}">
                <p14:modId xmlns:p14="http://schemas.microsoft.com/office/powerpoint/2010/main" val="1104128563"/>
              </p:ext>
            </p:extLst>
          </p:nvPr>
        </p:nvGraphicFramePr>
        <p:xfrm>
          <a:off x="609600" y="2047741"/>
          <a:ext cx="10966450" cy="4043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09600" y="1371600"/>
            <a:ext cx="5827236" cy="400110"/>
          </a:xfrm>
          <a:prstGeom prst="rect">
            <a:avLst/>
          </a:prstGeom>
        </p:spPr>
        <p:txBody>
          <a:bodyPr wrap="none">
            <a:spAutoFit/>
          </a:bodyPr>
          <a:lstStyle/>
          <a:p>
            <a:pPr>
              <a:spcAft>
                <a:spcPts val="500"/>
              </a:spcAft>
            </a:pPr>
            <a:r>
              <a:rPr lang="zh-CN" altLang="en-US" sz="2000" smtClean="0">
                <a:latin typeface="Microsoft YaHei" charset="-122"/>
                <a:ea typeface="Microsoft YaHei" charset="-122"/>
              </a:rPr>
              <a:t>根据之前的例子，我们看看远程调用的伪代码过程</a:t>
            </a:r>
            <a:endParaRPr lang="en-US" altLang="zh-CN" sz="2000" dirty="0" smtClean="0">
              <a:latin typeface="Microsoft YaHei" charset="-122"/>
              <a:ea typeface="Microsoft YaHei" charset="-122"/>
            </a:endParaRPr>
          </a:p>
        </p:txBody>
      </p:sp>
    </p:spTree>
    <p:extLst>
      <p:ext uri="{BB962C8B-B14F-4D97-AF65-F5344CB8AC3E}">
        <p14:creationId xmlns:p14="http://schemas.microsoft.com/office/powerpoint/2010/main" val="103552897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kumimoji="0" lang="zh-CN" altLang="en-US" sz="2400" dirty="0" smtClean="0">
                <a:latin typeface="Microsoft YaHei" charset="-122"/>
                <a:ea typeface="Microsoft YaHei" charset="-122"/>
                <a:cs typeface="HP Simplified" charset="0"/>
              </a:rPr>
              <a:t>什么是</a:t>
            </a:r>
            <a:r>
              <a:rPr kumimoji="0" lang="en-US" altLang="zh-CN" sz="2400" dirty="0" smtClean="0">
                <a:latin typeface="Microsoft YaHei" charset="-122"/>
                <a:ea typeface="Microsoft YaHei" charset="-122"/>
                <a:cs typeface="HP Simplified" charset="0"/>
              </a:rPr>
              <a:t>RPC</a:t>
            </a:r>
            <a:endParaRPr lang="zh-CN" altLang="en-US" dirty="0">
              <a:ea typeface="Microsoft YaHei" charset="-122"/>
              <a:cs typeface="HP Simplified" charset="0"/>
            </a:endParaRPr>
          </a:p>
        </p:txBody>
      </p:sp>
      <p:graphicFrame>
        <p:nvGraphicFramePr>
          <p:cNvPr id="9" name="图表 8"/>
          <p:cNvGraphicFramePr/>
          <p:nvPr>
            <p:extLst>
              <p:ext uri="{D42A27DB-BD31-4B8C-83A1-F6EECF244321}">
                <p14:modId xmlns:p14="http://schemas.microsoft.com/office/powerpoint/2010/main" val="1317900613"/>
              </p:ext>
            </p:extLst>
          </p:nvPr>
        </p:nvGraphicFramePr>
        <p:xfrm>
          <a:off x="1489656" y="2575775"/>
          <a:ext cx="9206337" cy="3000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09600" y="1371600"/>
            <a:ext cx="9925318" cy="1133341"/>
          </a:xfrm>
          <a:prstGeom prst="rect">
            <a:avLst/>
          </a:prstGeom>
          <a:noFill/>
        </p:spPr>
        <p:txBody>
          <a:bodyPr wrap="none" lIns="0" tIns="0" rIns="0" bIns="0" rtlCol="0">
            <a:noAutofit/>
          </a:bodyPr>
          <a:lstStyle/>
          <a:p>
            <a:pPr lvl="0">
              <a:lnSpc>
                <a:spcPct val="150000"/>
              </a:lnSpc>
              <a:spcAft>
                <a:spcPts val="500"/>
              </a:spcAft>
            </a:pPr>
            <a:r>
              <a:rPr lang="zh-CN" altLang="en-US" sz="1600" dirty="0">
                <a:solidFill>
                  <a:prstClr val="black"/>
                </a:solidFill>
                <a:latin typeface="Microsoft YaHei" charset="-122"/>
                <a:ea typeface="Microsoft YaHei" charset="-122"/>
              </a:rPr>
              <a:t>根据之前的伪代码描述，整个调用过程，调用方和服务方的处理步骤都非常清晰。</a:t>
            </a:r>
            <a:endParaRPr lang="en-US" altLang="zh-CN" sz="1600" dirty="0">
              <a:solidFill>
                <a:prstClr val="black"/>
              </a:solidFill>
              <a:latin typeface="Microsoft YaHei" charset="-122"/>
              <a:ea typeface="Microsoft YaHei" charset="-122"/>
            </a:endParaRPr>
          </a:p>
          <a:p>
            <a:pPr lvl="0">
              <a:lnSpc>
                <a:spcPct val="150000"/>
              </a:lnSpc>
              <a:spcAft>
                <a:spcPts val="500"/>
              </a:spcAft>
            </a:pPr>
            <a:r>
              <a:rPr lang="zh-CN" altLang="en-US" sz="1600" b="1" dirty="0">
                <a:solidFill>
                  <a:prstClr val="black"/>
                </a:solidFill>
                <a:latin typeface="Microsoft YaHei" charset="-122"/>
                <a:ea typeface="Microsoft YaHei" charset="-122"/>
              </a:rPr>
              <a:t>但是，这个过程存在一个最大的问题，是什么呢</a:t>
            </a:r>
            <a:r>
              <a:rPr lang="zh-CN" altLang="en-US" sz="1600" b="1" dirty="0" smtClean="0">
                <a:solidFill>
                  <a:prstClr val="black"/>
                </a:solidFill>
                <a:latin typeface="Microsoft YaHei" charset="-122"/>
                <a:ea typeface="Microsoft YaHei" charset="-122"/>
              </a:rPr>
              <a:t>？</a:t>
            </a:r>
            <a:r>
              <a:rPr lang="zh-CN" altLang="en-US" sz="1600" dirty="0" smtClean="0">
                <a:solidFill>
                  <a:prstClr val="black"/>
                </a:solidFill>
                <a:latin typeface="Microsoft YaHei" charset="-122"/>
                <a:ea typeface="Microsoft YaHei" charset="-122"/>
              </a:rPr>
              <a:t>那</a:t>
            </a:r>
            <a:r>
              <a:rPr lang="zh-CN" altLang="en-US" sz="1600" dirty="0">
                <a:solidFill>
                  <a:prstClr val="black"/>
                </a:solidFill>
                <a:latin typeface="Microsoft YaHei" charset="-122"/>
                <a:ea typeface="Microsoft YaHei" charset="-122"/>
              </a:rPr>
              <a:t>就是调用方太麻烦了，每次都要关注很多底层细节</a:t>
            </a:r>
            <a:endParaRPr lang="en-US" altLang="zh-CN" sz="1600" dirty="0">
              <a:solidFill>
                <a:prstClr val="black"/>
              </a:solidFill>
              <a:latin typeface="Microsoft YaHei" charset="-122"/>
              <a:ea typeface="Microsoft YaHei" charset="-122"/>
            </a:endParaRPr>
          </a:p>
          <a:p>
            <a:pPr>
              <a:lnSpc>
                <a:spcPct val="90000"/>
              </a:lnSpc>
            </a:pPr>
            <a:endParaRPr kumimoji="1" lang="zh-CN" altLang="en-US" sz="2000" dirty="0"/>
          </a:p>
        </p:txBody>
      </p:sp>
    </p:spTree>
    <p:extLst>
      <p:ext uri="{BB962C8B-B14F-4D97-AF65-F5344CB8AC3E}">
        <p14:creationId xmlns:p14="http://schemas.microsoft.com/office/powerpoint/2010/main" val="28785249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kumimoji="0" lang="zh-CN" altLang="en-US" sz="2400" dirty="0" smtClean="0">
                <a:latin typeface="Microsoft YaHei" charset="-122"/>
                <a:ea typeface="Microsoft YaHei" charset="-122"/>
                <a:cs typeface="HP Simplified" charset="0"/>
              </a:rPr>
              <a:t>什么是</a:t>
            </a:r>
            <a:r>
              <a:rPr kumimoji="0" lang="en-US" altLang="zh-CN" sz="2400" dirty="0" smtClean="0">
                <a:latin typeface="Microsoft YaHei" charset="-122"/>
                <a:ea typeface="Microsoft YaHei" charset="-122"/>
                <a:cs typeface="HP Simplified" charset="0"/>
              </a:rPr>
              <a:t>RPC</a:t>
            </a:r>
            <a:endParaRPr lang="zh-CN" altLang="en-US" dirty="0">
              <a:ea typeface="Microsoft YaHei" charset="-122"/>
              <a:cs typeface="HP Simplified" charset="0"/>
            </a:endParaRPr>
          </a:p>
        </p:txBody>
      </p:sp>
      <p:sp>
        <p:nvSpPr>
          <p:cNvPr id="26626" name="文本框 2"/>
          <p:cNvSpPr txBox="1">
            <a:spLocks noChangeArrowheads="1"/>
          </p:cNvSpPr>
          <p:nvPr/>
        </p:nvSpPr>
        <p:spPr bwMode="auto">
          <a:xfrm>
            <a:off x="609600" y="1371599"/>
            <a:ext cx="10966450" cy="472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nSpc>
                <a:spcPct val="150000"/>
              </a:lnSpc>
              <a:spcAft>
                <a:spcPts val="500"/>
              </a:spcAft>
            </a:pPr>
            <a:r>
              <a:rPr lang="zh-CN" altLang="en-US" sz="1600" b="1" dirty="0" smtClean="0">
                <a:latin typeface="Microsoft YaHei" charset="-122"/>
                <a:ea typeface="Microsoft YaHei" charset="-122"/>
              </a:rPr>
              <a:t>能不能不关注这些细节呢？</a:t>
            </a:r>
            <a:endParaRPr lang="en-US" altLang="zh-CN" sz="1600" b="1" dirty="0" smtClean="0">
              <a:latin typeface="Microsoft YaHei" charset="-122"/>
              <a:ea typeface="Microsoft YaHei" charset="-122"/>
            </a:endParaRPr>
          </a:p>
          <a:p>
            <a:pPr>
              <a:lnSpc>
                <a:spcPct val="150000"/>
              </a:lnSpc>
              <a:spcAft>
                <a:spcPts val="500"/>
              </a:spcAft>
            </a:pPr>
            <a:r>
              <a:rPr lang="zh-CN" altLang="en-US" sz="1400" dirty="0" smtClean="0">
                <a:latin typeface="Microsoft YaHei" charset="-122"/>
                <a:ea typeface="Microsoft YaHei" charset="-122"/>
              </a:rPr>
              <a:t>可以的，</a:t>
            </a:r>
            <a:r>
              <a:rPr lang="en-US" altLang="zh-CN" sz="1400" dirty="0" smtClean="0">
                <a:latin typeface="Microsoft YaHei" charset="-122"/>
                <a:ea typeface="Microsoft YaHei" charset="-122"/>
              </a:rPr>
              <a:t>RPC</a:t>
            </a:r>
            <a:r>
              <a:rPr lang="zh-CN" altLang="en-US" sz="1400" dirty="0" smtClean="0">
                <a:latin typeface="Microsoft YaHei" charset="-122"/>
                <a:ea typeface="Microsoft YaHei" charset="-122"/>
              </a:rPr>
              <a:t>框架就是解决这个问题的，它能够让调用方“像调用本地函数一样调用远端的函数”。</a:t>
            </a:r>
            <a:endParaRPr lang="en-US" altLang="zh-CN" sz="1600" dirty="0" smtClean="0"/>
          </a:p>
          <a:p>
            <a:pPr>
              <a:lnSpc>
                <a:spcPct val="150000"/>
              </a:lnSpc>
              <a:spcAft>
                <a:spcPts val="500"/>
              </a:spcAft>
            </a:pPr>
            <a:r>
              <a:rPr lang="zh-CN" altLang="en-US" sz="1400" dirty="0" smtClean="0">
                <a:latin typeface="Microsoft YaHei" charset="-122"/>
                <a:ea typeface="Microsoft YaHei" charset="-122"/>
              </a:rPr>
              <a:t>所以，</a:t>
            </a:r>
            <a:r>
              <a:rPr lang="en-US" altLang="zh-CN" sz="1400" dirty="0" smtClean="0">
                <a:latin typeface="Microsoft YaHei" charset="-122"/>
                <a:ea typeface="Microsoft YaHei" charset="-122"/>
              </a:rPr>
              <a:t>RPC</a:t>
            </a:r>
            <a:r>
              <a:rPr lang="zh-CN" altLang="en-US" sz="1400" dirty="0" smtClean="0">
                <a:latin typeface="Microsoft YaHei" charset="-122"/>
                <a:ea typeface="Microsoft YaHei" charset="-122"/>
              </a:rPr>
              <a:t>框架的职责就是向调用方屏蔽各种复杂性，要向服务提供方也屏蔽各类复杂性。</a:t>
            </a:r>
            <a:endParaRPr lang="en-US" altLang="zh-CN" sz="1400" dirty="0" smtClean="0">
              <a:latin typeface="Microsoft YaHei" charset="-122"/>
              <a:ea typeface="Microsoft YaHei" charset="-122"/>
            </a:endParaRPr>
          </a:p>
          <a:p>
            <a:pPr marL="285750" indent="-285750">
              <a:lnSpc>
                <a:spcPct val="150000"/>
              </a:lnSpc>
              <a:spcAft>
                <a:spcPts val="500"/>
              </a:spcAft>
              <a:buFont typeface="Arial" charset="0"/>
              <a:buChar char="•"/>
            </a:pPr>
            <a:r>
              <a:rPr lang="zh-CN" altLang="en-US" sz="1400" dirty="0" smtClean="0">
                <a:latin typeface="Microsoft YaHei" charset="-122"/>
                <a:ea typeface="Microsoft YaHei" charset="-122"/>
              </a:rPr>
              <a:t>调用方感觉就像调用本地函数一样；</a:t>
            </a:r>
            <a:endParaRPr lang="en-US" altLang="zh-CN" sz="1400" dirty="0" smtClean="0">
              <a:latin typeface="Microsoft YaHei" charset="-122"/>
              <a:ea typeface="Microsoft YaHei" charset="-122"/>
            </a:endParaRPr>
          </a:p>
          <a:p>
            <a:pPr marL="285750" indent="-285750">
              <a:lnSpc>
                <a:spcPct val="150000"/>
              </a:lnSpc>
              <a:spcAft>
                <a:spcPts val="500"/>
              </a:spcAft>
              <a:buFont typeface="Arial" charset="0"/>
              <a:buChar char="•"/>
            </a:pPr>
            <a:r>
              <a:rPr lang="zh-CN" altLang="en-US" sz="1400" dirty="0" smtClean="0">
                <a:latin typeface="Microsoft YaHei" charset="-122"/>
                <a:ea typeface="Microsoft YaHei" charset="-122"/>
              </a:rPr>
              <a:t>服务提供方感觉就像实现一个本地函数一样来实现服务；</a:t>
            </a:r>
            <a:endParaRPr lang="en-US" altLang="zh-CN" sz="1400" dirty="0" smtClean="0">
              <a:latin typeface="Microsoft YaHei" charset="-122"/>
              <a:ea typeface="Microsoft YaHei" charset="-122"/>
            </a:endParaRPr>
          </a:p>
          <a:p>
            <a:pPr marL="285750" indent="-285750">
              <a:lnSpc>
                <a:spcPct val="150000"/>
              </a:lnSpc>
              <a:spcAft>
                <a:spcPts val="500"/>
              </a:spcAft>
              <a:buFont typeface="Arial" charset="0"/>
              <a:buChar char="•"/>
            </a:pPr>
            <a:endParaRPr lang="en-US" altLang="zh-CN" sz="1400" dirty="0" smtClean="0">
              <a:latin typeface="Microsoft YaHei" charset="-122"/>
              <a:ea typeface="Microsoft YaHei" charset="-122"/>
            </a:endParaRPr>
          </a:p>
          <a:p>
            <a:pPr>
              <a:lnSpc>
                <a:spcPct val="150000"/>
              </a:lnSpc>
              <a:spcAft>
                <a:spcPts val="500"/>
              </a:spcAft>
            </a:pPr>
            <a:r>
              <a:rPr lang="zh-CN" altLang="en-US" sz="1400" b="1" dirty="0" smtClean="0">
                <a:latin typeface="Microsoft YaHei" charset="-122"/>
                <a:ea typeface="Microsoft YaHei" charset="-122"/>
              </a:rPr>
              <a:t>再细化一些</a:t>
            </a:r>
            <a:endParaRPr lang="en-US" altLang="zh-CN" sz="1400" b="1" dirty="0" smtClean="0">
              <a:latin typeface="Microsoft YaHei" charset="-122"/>
              <a:ea typeface="Microsoft YaHei" charset="-122"/>
            </a:endParaRPr>
          </a:p>
          <a:p>
            <a:pPr marL="285750" indent="-285750">
              <a:lnSpc>
                <a:spcPct val="150000"/>
              </a:lnSpc>
              <a:spcAft>
                <a:spcPts val="500"/>
              </a:spcAft>
              <a:buFont typeface="Arial" charset="0"/>
              <a:buChar char="•"/>
            </a:pPr>
            <a:r>
              <a:rPr lang="en-US" altLang="zh-CN" sz="1400" dirty="0" smtClean="0">
                <a:latin typeface="Microsoft YaHei" charset="-122"/>
                <a:ea typeface="Microsoft YaHei" charset="-122"/>
              </a:rPr>
              <a:t>client</a:t>
            </a:r>
            <a:r>
              <a:rPr lang="zh-CN" altLang="en-US" sz="1400" dirty="0" smtClean="0">
                <a:latin typeface="Microsoft YaHei" charset="-122"/>
                <a:ea typeface="Microsoft YaHei" charset="-122"/>
              </a:rPr>
              <a:t>端又包含：序列化、反序列化、连接池管理、故障转移、队列管理，超时管理、异步管理等职责；</a:t>
            </a:r>
            <a:endParaRPr lang="en-US" altLang="zh-CN" sz="1400" dirty="0">
              <a:latin typeface="Microsoft YaHei" charset="-122"/>
              <a:ea typeface="Microsoft YaHei" charset="-122"/>
            </a:endParaRPr>
          </a:p>
          <a:p>
            <a:pPr marL="285750" indent="-285750">
              <a:lnSpc>
                <a:spcPct val="150000"/>
              </a:lnSpc>
              <a:spcAft>
                <a:spcPts val="500"/>
              </a:spcAft>
              <a:buFont typeface="Arial" charset="0"/>
              <a:buChar char="•"/>
            </a:pPr>
            <a:r>
              <a:rPr lang="en-US" altLang="zh-CN" sz="1400" dirty="0" smtClean="0">
                <a:latin typeface="Microsoft YaHei" charset="-122"/>
                <a:ea typeface="Microsoft YaHei" charset="-122"/>
              </a:rPr>
              <a:t>server</a:t>
            </a:r>
            <a:r>
              <a:rPr lang="zh-CN" altLang="en-US" sz="1400" dirty="0" smtClean="0">
                <a:latin typeface="Microsoft YaHei" charset="-122"/>
                <a:ea typeface="Microsoft YaHei" charset="-122"/>
              </a:rPr>
              <a:t>端包含：服务端组件、服务端收发包队列、</a:t>
            </a:r>
            <a:r>
              <a:rPr lang="en-US" altLang="zh-CN" sz="1400" dirty="0" err="1" smtClean="0">
                <a:latin typeface="Microsoft YaHei" charset="-122"/>
                <a:ea typeface="Microsoft YaHei" charset="-122"/>
              </a:rPr>
              <a:t>io</a:t>
            </a:r>
            <a:r>
              <a:rPr lang="zh-CN" altLang="en-US" sz="1400" dirty="0" smtClean="0">
                <a:latin typeface="Microsoft YaHei" charset="-122"/>
                <a:ea typeface="Microsoft YaHei" charset="-122"/>
              </a:rPr>
              <a:t>线程、工作线程、序列化和反序列化、上下文管理器、超时管理、异步回调等职责；</a:t>
            </a:r>
            <a:endParaRPr lang="en-US" altLang="zh-CN" sz="1400" dirty="0" smtClean="0">
              <a:latin typeface="Microsoft YaHei" charset="-122"/>
              <a:ea typeface="Microsoft YaHei" charset="-122"/>
            </a:endParaRPr>
          </a:p>
          <a:p>
            <a:pPr>
              <a:lnSpc>
                <a:spcPct val="150000"/>
              </a:lnSpc>
              <a:spcAft>
                <a:spcPts val="500"/>
              </a:spcAft>
            </a:pPr>
            <a:endParaRPr lang="en-US" altLang="zh-CN" sz="1400" dirty="0">
              <a:latin typeface="Microsoft YaHei" charset="-122"/>
              <a:ea typeface="Microsoft YaHei" charset="-122"/>
            </a:endParaRPr>
          </a:p>
          <a:p>
            <a:pPr>
              <a:lnSpc>
                <a:spcPct val="150000"/>
              </a:lnSpc>
              <a:spcAft>
                <a:spcPts val="500"/>
              </a:spcAft>
            </a:pPr>
            <a:r>
              <a:rPr lang="zh-CN" altLang="en-US" sz="1400" dirty="0" smtClean="0">
                <a:latin typeface="Microsoft YaHei" charset="-122"/>
                <a:ea typeface="Microsoft YaHei" charset="-122"/>
              </a:rPr>
              <a:t>综述，</a:t>
            </a:r>
            <a:r>
              <a:rPr lang="en-US" altLang="zh-CN" sz="1400" dirty="0" smtClean="0">
                <a:latin typeface="Microsoft YaHei" charset="-122"/>
                <a:ea typeface="Microsoft YaHei" charset="-122"/>
              </a:rPr>
              <a:t>RPC</a:t>
            </a:r>
            <a:r>
              <a:rPr lang="zh-CN" altLang="en-US" sz="1400" dirty="0" smtClean="0">
                <a:latin typeface="Microsoft YaHei" charset="-122"/>
                <a:ea typeface="Microsoft YaHei" charset="-122"/>
              </a:rPr>
              <a:t>框架是架构微服务化的首要基础组件，它能大大降低架构微服务化的成本，提高调用方与服务提供方的研发效率，屏蔽跨进程调用函数（服务）的各类复杂细节。</a:t>
            </a:r>
            <a:endParaRPr lang="en-US" altLang="zh-CN" sz="1400" dirty="0">
              <a:latin typeface="Microsoft YaHei" charset="-122"/>
              <a:ea typeface="Microsoft YaHei" charset="-122"/>
            </a:endParaRPr>
          </a:p>
        </p:txBody>
      </p:sp>
    </p:spTree>
    <p:extLst>
      <p:ext uri="{BB962C8B-B14F-4D97-AF65-F5344CB8AC3E}">
        <p14:creationId xmlns:p14="http://schemas.microsoft.com/office/powerpoint/2010/main" val="137249988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31370"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3059126" y="3013502"/>
            <a:ext cx="6070573" cy="830997"/>
          </a:xfrm>
        </p:spPr>
        <p:txBody>
          <a:bodyPr wrap="none" anchor="ctr">
            <a:spAutoFit/>
          </a:bodyPr>
          <a:lstStyle/>
          <a:p>
            <a:pPr eaLnBrk="1" hangingPunct="1"/>
            <a:r>
              <a:rPr kumimoji="0" lang="en-US" altLang="zh-CN" sz="6000" dirty="0" smtClean="0">
                <a:latin typeface="HP Simplified" charset="0"/>
                <a:ea typeface="汉仪中黑简" charset="0"/>
              </a:rPr>
              <a:t>RPC</a:t>
            </a:r>
            <a:r>
              <a:rPr kumimoji="0" lang="zh-CN" altLang="en-US" sz="6000" dirty="0" smtClean="0">
                <a:latin typeface="HP Simplified" charset="0"/>
                <a:ea typeface="汉仪中黑简" charset="0"/>
              </a:rPr>
              <a:t>技术发展历程</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18</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1983592421"/>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p:txBody>
          <a:bodyPr/>
          <a:lstStyle/>
          <a:p>
            <a:r>
              <a:rPr kumimoji="0" lang="en-US" altLang="zh-CN" sz="2400" dirty="0" smtClean="0">
                <a:latin typeface="Microsoft YaHei" charset="-122"/>
                <a:ea typeface="Microsoft YaHei" charset="-122"/>
                <a:cs typeface="HP Simplified" charset="0"/>
              </a:rPr>
              <a:t>RPC</a:t>
            </a:r>
            <a:r>
              <a:rPr kumimoji="0" lang="zh-CN" altLang="en-US" sz="2400" dirty="0" smtClean="0">
                <a:latin typeface="Microsoft YaHei" charset="-122"/>
                <a:ea typeface="Microsoft YaHei" charset="-122"/>
                <a:cs typeface="HP Simplified" charset="0"/>
              </a:rPr>
              <a:t>技术发展历程</a:t>
            </a:r>
            <a:endParaRPr lang="zh-CN" altLang="en-US" dirty="0">
              <a:ea typeface="Microsoft YaHei" charset="-122"/>
              <a:cs typeface="HP Simplified" charset="0"/>
            </a:endParaRPr>
          </a:p>
        </p:txBody>
      </p:sp>
      <p:grpSp>
        <p:nvGrpSpPr>
          <p:cNvPr id="26659" name="组 26658"/>
          <p:cNvGrpSpPr/>
          <p:nvPr/>
        </p:nvGrpSpPr>
        <p:grpSpPr>
          <a:xfrm>
            <a:off x="421289" y="1371600"/>
            <a:ext cx="11343072" cy="4888343"/>
            <a:chOff x="437882" y="920029"/>
            <a:chExt cx="11343072" cy="4888343"/>
          </a:xfrm>
        </p:grpSpPr>
        <p:sp>
          <p:nvSpPr>
            <p:cNvPr id="2" name="圆角矩形 1"/>
            <p:cNvSpPr/>
            <p:nvPr/>
          </p:nvSpPr>
          <p:spPr bwMode="ltGray">
            <a:xfrm>
              <a:off x="437882" y="3129565"/>
              <a:ext cx="1133340" cy="605307"/>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t>广义</a:t>
              </a:r>
              <a:r>
                <a:rPr lang="en-US" altLang="zh-CN" sz="1400" dirty="0" smtClean="0"/>
                <a:t>RPC</a:t>
              </a:r>
              <a:endParaRPr kumimoji="1" lang="zh-CN" altLang="en-US" sz="1400" dirty="0" err="1" smtClean="0"/>
            </a:p>
          </p:txBody>
        </p:sp>
        <p:cxnSp>
          <p:nvCxnSpPr>
            <p:cNvPr id="4" name="直线连接符 3"/>
            <p:cNvCxnSpPr>
              <a:stCxn id="2" idx="3"/>
            </p:cNvCxnSpPr>
            <p:nvPr/>
          </p:nvCxnSpPr>
          <p:spPr>
            <a:xfrm>
              <a:off x="1571222" y="3432219"/>
              <a:ext cx="7547020" cy="20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bwMode="ltGray">
            <a:xfrm>
              <a:off x="1957589" y="2342345"/>
              <a:ext cx="1223493" cy="404073"/>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CORBA</a:t>
              </a:r>
              <a:endParaRPr kumimoji="1" lang="zh-CN" altLang="en-US" sz="1400" dirty="0" err="1" smtClean="0"/>
            </a:p>
          </p:txBody>
        </p:sp>
        <p:sp>
          <p:nvSpPr>
            <p:cNvPr id="8" name="圆角矩形 7"/>
            <p:cNvSpPr/>
            <p:nvPr/>
          </p:nvSpPr>
          <p:spPr bwMode="ltGray">
            <a:xfrm>
              <a:off x="2398690" y="3928056"/>
              <a:ext cx="1564783" cy="39199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DCOM</a:t>
              </a:r>
              <a:r>
                <a:rPr kumimoji="1" lang="zh-CN" altLang="en-US" sz="1400" dirty="0" smtClean="0"/>
                <a:t>，</a:t>
              </a:r>
              <a:r>
                <a:rPr kumimoji="1" lang="en-US" altLang="zh-CN" sz="1400" dirty="0" smtClean="0"/>
                <a:t>COM+</a:t>
              </a:r>
              <a:endParaRPr kumimoji="1" lang="zh-CN" altLang="en-US" sz="1400" dirty="0" err="1" smtClean="0"/>
            </a:p>
          </p:txBody>
        </p:sp>
        <p:cxnSp>
          <p:nvCxnSpPr>
            <p:cNvPr id="9" name="直线连接符 8"/>
            <p:cNvCxnSpPr>
              <a:endCxn id="5" idx="1"/>
            </p:cNvCxnSpPr>
            <p:nvPr/>
          </p:nvCxnSpPr>
          <p:spPr>
            <a:xfrm flipV="1">
              <a:off x="1790163" y="2544382"/>
              <a:ext cx="167426" cy="887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a:endCxn id="8" idx="1"/>
            </p:cNvCxnSpPr>
            <p:nvPr/>
          </p:nvCxnSpPr>
          <p:spPr>
            <a:xfrm>
              <a:off x="2073499" y="3432218"/>
              <a:ext cx="325191" cy="691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bwMode="ltGray">
            <a:xfrm>
              <a:off x="3781020" y="2341007"/>
              <a:ext cx="1223493" cy="418561"/>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Java</a:t>
              </a:r>
              <a:r>
                <a:rPr kumimoji="1" lang="zh-CN" altLang="en-US" sz="1400" dirty="0" smtClean="0"/>
                <a:t> </a:t>
              </a:r>
              <a:r>
                <a:rPr kumimoji="1" lang="en-US" altLang="zh-CN" sz="1400" dirty="0" smtClean="0"/>
                <a:t>RMI</a:t>
              </a:r>
              <a:endParaRPr kumimoji="1" lang="zh-CN" altLang="en-US" sz="1400" dirty="0" err="1" smtClean="0"/>
            </a:p>
          </p:txBody>
        </p:sp>
        <p:cxnSp>
          <p:nvCxnSpPr>
            <p:cNvPr id="13" name="直线连接符 12"/>
            <p:cNvCxnSpPr>
              <a:endCxn id="14" idx="1"/>
            </p:cNvCxnSpPr>
            <p:nvPr/>
          </p:nvCxnSpPr>
          <p:spPr>
            <a:xfrm flipV="1">
              <a:off x="3016875" y="2550288"/>
              <a:ext cx="764145" cy="8952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bwMode="ltGray">
            <a:xfrm>
              <a:off x="4196898" y="3912361"/>
              <a:ext cx="1564783" cy="39199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err="1" smtClean="0"/>
                <a:t>.net</a:t>
              </a:r>
              <a:r>
                <a:rPr kumimoji="1" lang="zh-CN" altLang="en-US" sz="1400" dirty="0" smtClean="0"/>
                <a:t> </a:t>
              </a:r>
              <a:r>
                <a:rPr kumimoji="1" lang="en-US" altLang="zh-CN" sz="1400" dirty="0" smtClean="0"/>
                <a:t>remoting</a:t>
              </a:r>
              <a:endParaRPr kumimoji="1" lang="zh-CN" altLang="en-US" sz="1400" dirty="0" err="1" smtClean="0"/>
            </a:p>
          </p:txBody>
        </p:sp>
        <p:cxnSp>
          <p:nvCxnSpPr>
            <p:cNvPr id="16" name="直线连接符 15"/>
            <p:cNvCxnSpPr>
              <a:endCxn id="17" idx="1"/>
            </p:cNvCxnSpPr>
            <p:nvPr/>
          </p:nvCxnSpPr>
          <p:spPr>
            <a:xfrm>
              <a:off x="3506805" y="3416523"/>
              <a:ext cx="690093" cy="691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bwMode="ltGray">
            <a:xfrm>
              <a:off x="5625919" y="2037228"/>
              <a:ext cx="1223493" cy="404074"/>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XML</a:t>
              </a:r>
              <a:r>
                <a:rPr lang="en-US" altLang="zh-CN" sz="1400" dirty="0" smtClean="0"/>
                <a:t>-RPC</a:t>
              </a:r>
              <a:endParaRPr kumimoji="1" lang="en-US" altLang="zh-CN" sz="1400" dirty="0" smtClean="0"/>
            </a:p>
          </p:txBody>
        </p:sp>
        <p:cxnSp>
          <p:nvCxnSpPr>
            <p:cNvPr id="19" name="直线连接符 18"/>
            <p:cNvCxnSpPr>
              <a:endCxn id="20" idx="1"/>
            </p:cNvCxnSpPr>
            <p:nvPr/>
          </p:nvCxnSpPr>
          <p:spPr>
            <a:xfrm flipV="1">
              <a:off x="5120424" y="2239265"/>
              <a:ext cx="505495" cy="1213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bwMode="ltGray">
            <a:xfrm>
              <a:off x="6233913" y="3913565"/>
              <a:ext cx="1223493" cy="39199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smtClean="0"/>
                <a:t>Hessian</a:t>
              </a:r>
              <a:endParaRPr kumimoji="1" lang="en-US" altLang="zh-CN" sz="1400" dirty="0" smtClean="0"/>
            </a:p>
          </p:txBody>
        </p:sp>
        <p:cxnSp>
          <p:nvCxnSpPr>
            <p:cNvPr id="33" name="直线连接符 32"/>
            <p:cNvCxnSpPr>
              <a:endCxn id="24" idx="1"/>
            </p:cNvCxnSpPr>
            <p:nvPr/>
          </p:nvCxnSpPr>
          <p:spPr>
            <a:xfrm>
              <a:off x="5669390" y="3432217"/>
              <a:ext cx="564523" cy="677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ltGray">
            <a:xfrm>
              <a:off x="7875963" y="3916789"/>
              <a:ext cx="1223493" cy="39199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JSON-RPC</a:t>
              </a:r>
            </a:p>
          </p:txBody>
        </p:sp>
        <p:cxnSp>
          <p:nvCxnSpPr>
            <p:cNvPr id="35" name="直线连接符 34"/>
            <p:cNvCxnSpPr>
              <a:endCxn id="36" idx="1"/>
            </p:cNvCxnSpPr>
            <p:nvPr/>
          </p:nvCxnSpPr>
          <p:spPr>
            <a:xfrm>
              <a:off x="7349004" y="3449931"/>
              <a:ext cx="526959" cy="662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endCxn id="42" idx="0"/>
            </p:cNvCxnSpPr>
            <p:nvPr/>
          </p:nvCxnSpPr>
          <p:spPr>
            <a:xfrm>
              <a:off x="9118242" y="3452747"/>
              <a:ext cx="1323831" cy="459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bwMode="ltGray">
            <a:xfrm>
              <a:off x="9518013" y="3912361"/>
              <a:ext cx="1848119" cy="466054"/>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GRPC,</a:t>
              </a:r>
              <a:r>
                <a:rPr kumimoji="1" lang="zh-CN" altLang="en-US" sz="1400" dirty="0" smtClean="0"/>
                <a:t> </a:t>
              </a:r>
              <a:r>
                <a:rPr kumimoji="1" lang="en-US" altLang="zh-CN" sz="1400" dirty="0" smtClean="0"/>
                <a:t>Thrift,</a:t>
              </a:r>
              <a:r>
                <a:rPr kumimoji="1" lang="zh-CN" altLang="en-US" sz="1400" dirty="0" smtClean="0"/>
                <a:t> </a:t>
              </a:r>
              <a:r>
                <a:rPr kumimoji="1" lang="en-US" altLang="zh-CN" sz="1400" dirty="0" err="1" smtClean="0"/>
                <a:t>dubbo</a:t>
              </a:r>
              <a:endParaRPr kumimoji="1" lang="en-US" altLang="zh-CN" sz="1400" dirty="0" smtClean="0"/>
            </a:p>
          </p:txBody>
        </p:sp>
        <p:sp>
          <p:nvSpPr>
            <p:cNvPr id="45" name="文本框 44"/>
            <p:cNvSpPr txBox="1"/>
            <p:nvPr/>
          </p:nvSpPr>
          <p:spPr>
            <a:xfrm>
              <a:off x="2569335" y="1355805"/>
              <a:ext cx="2636950" cy="148510"/>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过于复杂，各种不同的实现不兼容</a:t>
              </a:r>
              <a:endParaRPr kumimoji="1" lang="zh-CN" altLang="en-US" sz="1200" dirty="0">
                <a:latin typeface="Microsoft YaHei" charset="-122"/>
                <a:ea typeface="Microsoft YaHei" charset="-122"/>
                <a:cs typeface="Microsoft YaHei" charset="-122"/>
              </a:endParaRPr>
            </a:p>
          </p:txBody>
        </p:sp>
        <p:cxnSp>
          <p:nvCxnSpPr>
            <p:cNvPr id="47" name="直线连接符 46"/>
            <p:cNvCxnSpPr>
              <a:stCxn id="5" idx="0"/>
              <a:endCxn id="45" idx="1"/>
            </p:cNvCxnSpPr>
            <p:nvPr/>
          </p:nvCxnSpPr>
          <p:spPr>
            <a:xfrm flipH="1" flipV="1">
              <a:off x="2569335" y="1430060"/>
              <a:ext cx="1" cy="912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392766" y="1763096"/>
              <a:ext cx="1037823" cy="150725"/>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基于</a:t>
              </a:r>
              <a:r>
                <a:rPr lang="en-US" altLang="zh-CN" sz="1200" dirty="0" smtClean="0">
                  <a:latin typeface="Microsoft YaHei" charset="-122"/>
                  <a:ea typeface="Microsoft YaHei" charset="-122"/>
                  <a:cs typeface="Microsoft YaHei" charset="-122"/>
                </a:rPr>
                <a:t>java</a:t>
              </a:r>
              <a:endParaRPr kumimoji="1" lang="zh-CN" altLang="en-US" sz="1200" dirty="0">
                <a:latin typeface="Microsoft YaHei" charset="-122"/>
                <a:ea typeface="Microsoft YaHei" charset="-122"/>
                <a:cs typeface="Microsoft YaHei" charset="-122"/>
              </a:endParaRPr>
            </a:p>
          </p:txBody>
        </p:sp>
        <p:cxnSp>
          <p:nvCxnSpPr>
            <p:cNvPr id="52" name="直线连接符 51"/>
            <p:cNvCxnSpPr>
              <a:stCxn id="14" idx="0"/>
              <a:endCxn id="51" idx="1"/>
            </p:cNvCxnSpPr>
            <p:nvPr/>
          </p:nvCxnSpPr>
          <p:spPr>
            <a:xfrm flipH="1" flipV="1">
              <a:off x="4392766" y="1838459"/>
              <a:ext cx="1" cy="502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159075" y="4973518"/>
              <a:ext cx="1037823" cy="150725"/>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基于</a:t>
              </a:r>
              <a:r>
                <a:rPr lang="en-US" altLang="zh-CN" sz="1200" dirty="0" smtClean="0">
                  <a:latin typeface="Microsoft YaHei" charset="-122"/>
                  <a:ea typeface="Microsoft YaHei" charset="-122"/>
                  <a:cs typeface="Microsoft YaHei" charset="-122"/>
                </a:rPr>
                <a:t>win</a:t>
              </a:r>
              <a:r>
                <a:rPr lang="zh-CN" altLang="en-US" sz="1200" dirty="0" smtClean="0">
                  <a:latin typeface="Microsoft YaHei" charset="-122"/>
                  <a:ea typeface="Microsoft YaHei" charset="-122"/>
                  <a:cs typeface="Microsoft YaHei" charset="-122"/>
                </a:rPr>
                <a:t>平台</a:t>
              </a:r>
              <a:endParaRPr kumimoji="1" lang="zh-CN" altLang="en-US" sz="1200" dirty="0">
                <a:latin typeface="Microsoft YaHei" charset="-122"/>
                <a:ea typeface="Microsoft YaHei" charset="-122"/>
                <a:cs typeface="Microsoft YaHei" charset="-122"/>
              </a:endParaRPr>
            </a:p>
          </p:txBody>
        </p:sp>
        <p:cxnSp>
          <p:nvCxnSpPr>
            <p:cNvPr id="57" name="直线连接符 56"/>
            <p:cNvCxnSpPr>
              <a:stCxn id="56" idx="1"/>
              <a:endCxn id="8" idx="2"/>
            </p:cNvCxnSpPr>
            <p:nvPr/>
          </p:nvCxnSpPr>
          <p:spPr>
            <a:xfrm flipV="1">
              <a:off x="3159075" y="4320055"/>
              <a:ext cx="22007" cy="728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4979289" y="5011892"/>
              <a:ext cx="1037823" cy="150725"/>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基于</a:t>
              </a:r>
              <a:r>
                <a:rPr lang="en-US" altLang="zh-CN" sz="1200" dirty="0" err="1" smtClean="0">
                  <a:latin typeface="Microsoft YaHei" charset="-122"/>
                  <a:ea typeface="Microsoft YaHei" charset="-122"/>
                  <a:cs typeface="Microsoft YaHei" charset="-122"/>
                </a:rPr>
                <a:t>.net</a:t>
              </a:r>
              <a:r>
                <a:rPr lang="zh-CN" altLang="en-US" sz="1200" dirty="0" smtClean="0">
                  <a:latin typeface="Microsoft YaHei" charset="-122"/>
                  <a:ea typeface="Microsoft YaHei" charset="-122"/>
                  <a:cs typeface="Microsoft YaHei" charset="-122"/>
                </a:rPr>
                <a:t>平台</a:t>
              </a:r>
              <a:endParaRPr kumimoji="1" lang="zh-CN" altLang="en-US" sz="1200" dirty="0">
                <a:latin typeface="Microsoft YaHei" charset="-122"/>
                <a:ea typeface="Microsoft YaHei" charset="-122"/>
                <a:cs typeface="Microsoft YaHei" charset="-122"/>
              </a:endParaRPr>
            </a:p>
          </p:txBody>
        </p:sp>
        <p:cxnSp>
          <p:nvCxnSpPr>
            <p:cNvPr id="66" name="直线连接符 65"/>
            <p:cNvCxnSpPr>
              <a:stCxn id="65" idx="1"/>
              <a:endCxn id="17" idx="2"/>
            </p:cNvCxnSpPr>
            <p:nvPr/>
          </p:nvCxnSpPr>
          <p:spPr>
            <a:xfrm flipV="1">
              <a:off x="4979289" y="4304360"/>
              <a:ext cx="1" cy="782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241962" y="920029"/>
              <a:ext cx="611746" cy="239392"/>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SOAP</a:t>
              </a:r>
              <a:r>
                <a:rPr lang="zh-CN" altLang="en-US" sz="1200" dirty="0" smtClean="0">
                  <a:latin typeface="Microsoft YaHei" charset="-122"/>
                  <a:ea typeface="Microsoft YaHei" charset="-122"/>
                  <a:cs typeface="Microsoft YaHei" charset="-122"/>
                </a:rPr>
                <a:t>（</a:t>
              </a:r>
              <a:r>
                <a:rPr lang="en-US" altLang="zh-CN" sz="1200" dirty="0" smtClean="0">
                  <a:latin typeface="Microsoft YaHei" charset="-122"/>
                  <a:ea typeface="Microsoft YaHei" charset="-122"/>
                  <a:cs typeface="Microsoft YaHei" charset="-122"/>
                </a:rPr>
                <a:t>XML-RPC</a:t>
              </a:r>
              <a:r>
                <a:rPr lang="zh-CN" altLang="en-US" sz="1200" dirty="0" smtClean="0">
                  <a:latin typeface="Microsoft YaHei" charset="-122"/>
                  <a:ea typeface="Microsoft YaHei" charset="-122"/>
                  <a:cs typeface="Microsoft YaHei" charset="-122"/>
                </a:rPr>
                <a:t>标准化后的产物）</a:t>
              </a:r>
              <a:endParaRPr kumimoji="1" lang="zh-CN" altLang="en-US" sz="1200" dirty="0">
                <a:latin typeface="Microsoft YaHei" charset="-122"/>
                <a:ea typeface="Microsoft YaHei" charset="-122"/>
                <a:cs typeface="Microsoft YaHei" charset="-122"/>
              </a:endParaRPr>
            </a:p>
          </p:txBody>
        </p:sp>
        <p:cxnSp>
          <p:nvCxnSpPr>
            <p:cNvPr id="72" name="直线连接符 71"/>
            <p:cNvCxnSpPr>
              <a:stCxn id="20" idx="0"/>
              <a:endCxn id="71" idx="1"/>
            </p:cNvCxnSpPr>
            <p:nvPr/>
          </p:nvCxnSpPr>
          <p:spPr>
            <a:xfrm flipV="1">
              <a:off x="6237666" y="1039725"/>
              <a:ext cx="4296" cy="997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a:stCxn id="80" idx="1"/>
              <a:endCxn id="20" idx="2"/>
            </p:cNvCxnSpPr>
            <p:nvPr/>
          </p:nvCxnSpPr>
          <p:spPr>
            <a:xfrm flipH="1" flipV="1">
              <a:off x="6237666" y="2441302"/>
              <a:ext cx="4296" cy="778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241962" y="3106426"/>
              <a:ext cx="1873878" cy="226353"/>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冗余数据多，性能底下</a:t>
              </a:r>
              <a:endParaRPr kumimoji="1" lang="zh-CN" altLang="en-US" sz="1200" dirty="0">
                <a:latin typeface="Microsoft YaHei" charset="-122"/>
                <a:ea typeface="Microsoft YaHei" charset="-122"/>
                <a:cs typeface="Microsoft YaHei" charset="-122"/>
              </a:endParaRPr>
            </a:p>
          </p:txBody>
        </p:sp>
        <p:cxnSp>
          <p:nvCxnSpPr>
            <p:cNvPr id="88" name="肘形连接符 87"/>
            <p:cNvCxnSpPr>
              <a:stCxn id="71" idx="2"/>
              <a:endCxn id="98" idx="1"/>
            </p:cNvCxnSpPr>
            <p:nvPr/>
          </p:nvCxnSpPr>
          <p:spPr>
            <a:xfrm rot="16200000" flipH="1">
              <a:off x="6267269" y="1439987"/>
              <a:ext cx="717816" cy="15668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6704519" y="1777797"/>
              <a:ext cx="1099000" cy="198880"/>
            </a:xfrm>
            <a:prstGeom prst="rect">
              <a:avLst/>
            </a:prstGeom>
            <a:noFill/>
          </p:spPr>
          <p:txBody>
            <a:bodyPr wrap="none" lIns="0" tIns="0" rIns="0" bIns="0" rtlCol="0">
              <a:noAutofit/>
            </a:bodyPr>
            <a:lstStyle/>
            <a:p>
              <a:pPr>
                <a:lnSpc>
                  <a:spcPct val="90000"/>
                </a:lnSpc>
              </a:pPr>
              <a:r>
                <a:rPr lang="en-US" altLang="zh-CN" sz="1200" dirty="0" err="1" smtClean="0">
                  <a:latin typeface="Microsoft YaHei" charset="-122"/>
                  <a:ea typeface="Microsoft YaHei" charset="-122"/>
                  <a:cs typeface="Microsoft YaHei" charset="-122"/>
                </a:rPr>
                <a:t>WebService</a:t>
              </a:r>
              <a:r>
                <a:rPr lang="zh-CN" altLang="en-US" sz="1200" dirty="0" smtClean="0">
                  <a:latin typeface="Microsoft YaHei" charset="-122"/>
                  <a:ea typeface="Microsoft YaHei" charset="-122"/>
                  <a:cs typeface="Microsoft YaHei" charset="-122"/>
                </a:rPr>
                <a:t>（</a:t>
              </a:r>
              <a:r>
                <a:rPr lang="en-US" altLang="zh-CN" sz="1200" dirty="0" smtClean="0">
                  <a:latin typeface="Microsoft YaHei" charset="-122"/>
                  <a:ea typeface="Microsoft YaHei" charset="-122"/>
                  <a:cs typeface="Microsoft YaHei" charset="-122"/>
                </a:rPr>
                <a:t>SOAP</a:t>
              </a:r>
              <a:r>
                <a:rPr lang="zh-CN" altLang="en-US" sz="1200" dirty="0" smtClean="0">
                  <a:latin typeface="Microsoft YaHei" charset="-122"/>
                  <a:ea typeface="Microsoft YaHei" charset="-122"/>
                  <a:cs typeface="Microsoft YaHei" charset="-122"/>
                </a:rPr>
                <a:t>私有扩展后的成熟产品）</a:t>
              </a:r>
              <a:endParaRPr kumimoji="1" lang="zh-CN" altLang="en-US" sz="1200" dirty="0">
                <a:latin typeface="Microsoft YaHei" charset="-122"/>
                <a:ea typeface="Microsoft YaHei" charset="-122"/>
                <a:cs typeface="Microsoft YaHei" charset="-122"/>
              </a:endParaRPr>
            </a:p>
          </p:txBody>
        </p:sp>
        <p:cxnSp>
          <p:nvCxnSpPr>
            <p:cNvPr id="97" name="肘形连接符 96"/>
            <p:cNvCxnSpPr>
              <a:stCxn id="98" idx="0"/>
              <a:endCxn id="111" idx="1"/>
            </p:cNvCxnSpPr>
            <p:nvPr/>
          </p:nvCxnSpPr>
          <p:spPr>
            <a:xfrm rot="5400000" flipH="1" flipV="1">
              <a:off x="7126036" y="1562880"/>
              <a:ext cx="342900" cy="8693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340954" y="1367284"/>
              <a:ext cx="1319019" cy="135226"/>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WSDL</a:t>
              </a:r>
              <a:r>
                <a:rPr lang="zh-CN" altLang="en-US" sz="1200" dirty="0" smtClean="0">
                  <a:latin typeface="Microsoft YaHei" charset="-122"/>
                  <a:ea typeface="Microsoft YaHei" charset="-122"/>
                  <a:cs typeface="Microsoft YaHei" charset="-122"/>
                </a:rPr>
                <a:t>（</a:t>
              </a:r>
              <a:r>
                <a:rPr lang="en-US" altLang="zh-CN" sz="1200" dirty="0" err="1" smtClean="0">
                  <a:latin typeface="Microsoft YaHei" charset="-122"/>
                  <a:ea typeface="Microsoft YaHei" charset="-122"/>
                  <a:cs typeface="Microsoft YaHei" charset="-122"/>
                </a:rPr>
                <a:t>WebService</a:t>
              </a:r>
              <a:r>
                <a:rPr lang="zh-CN" altLang="en-US" sz="1200" dirty="0" smtClean="0">
                  <a:latin typeface="Microsoft YaHei" charset="-122"/>
                  <a:ea typeface="Microsoft YaHei" charset="-122"/>
                  <a:cs typeface="Microsoft YaHei" charset="-122"/>
                </a:rPr>
                <a:t>的描述语言，描述</a:t>
              </a:r>
              <a:r>
                <a:rPr lang="en-US" altLang="zh-CN" sz="1200" dirty="0" smtClean="0">
                  <a:latin typeface="Microsoft YaHei" charset="-122"/>
                  <a:ea typeface="Microsoft YaHei" charset="-122"/>
                  <a:cs typeface="Microsoft YaHei" charset="-122"/>
                </a:rPr>
                <a:t>SOAP</a:t>
              </a:r>
              <a:r>
                <a:rPr lang="zh-CN" altLang="en-US" sz="1200" dirty="0" smtClean="0">
                  <a:latin typeface="Microsoft YaHei" charset="-122"/>
                  <a:ea typeface="Microsoft YaHei" charset="-122"/>
                  <a:cs typeface="Microsoft YaHei" charset="-122"/>
                </a:rPr>
                <a:t>的，也是</a:t>
              </a:r>
              <a:r>
                <a:rPr lang="en-US" altLang="zh-CN" sz="1200" dirty="0" smtClean="0">
                  <a:latin typeface="Microsoft YaHei" charset="-122"/>
                  <a:ea typeface="Microsoft YaHei" charset="-122"/>
                  <a:cs typeface="Microsoft YaHei" charset="-122"/>
                </a:rPr>
                <a:t>XML</a:t>
              </a:r>
              <a:r>
                <a:rPr lang="zh-CN" altLang="en-US" sz="1200" dirty="0" smtClean="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cxnSp>
          <p:nvCxnSpPr>
            <p:cNvPr id="142" name="直线连接符 141"/>
            <p:cNvCxnSpPr>
              <a:stCxn id="149" idx="0"/>
              <a:endCxn id="42" idx="2"/>
            </p:cNvCxnSpPr>
            <p:nvPr/>
          </p:nvCxnSpPr>
          <p:spPr>
            <a:xfrm flipH="1" flipV="1">
              <a:off x="10442073" y="4378415"/>
              <a:ext cx="7525" cy="1082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9118242" y="5460565"/>
              <a:ext cx="2662712" cy="347807"/>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狭义</a:t>
              </a:r>
              <a:r>
                <a:rPr lang="en-US" altLang="zh-CN" sz="1200" dirty="0" smtClean="0">
                  <a:latin typeface="Microsoft YaHei" charset="-122"/>
                  <a:ea typeface="Microsoft YaHei" charset="-122"/>
                  <a:cs typeface="Microsoft YaHei" charset="-122"/>
                </a:rPr>
                <a:t>RPC</a:t>
              </a:r>
              <a:r>
                <a:rPr lang="zh-CN" altLang="en-US" sz="1200" dirty="0" smtClean="0">
                  <a:latin typeface="Microsoft YaHei" charset="-122"/>
                  <a:ea typeface="Microsoft YaHei" charset="-122"/>
                  <a:cs typeface="Microsoft YaHei" charset="-122"/>
                </a:rPr>
                <a:t>，底层协议二进制流的</a:t>
              </a:r>
              <a:r>
                <a:rPr lang="en-US" altLang="zh-CN" sz="1200" dirty="0" smtClean="0">
                  <a:latin typeface="Microsoft YaHei" charset="-122"/>
                  <a:ea typeface="Microsoft YaHei" charset="-122"/>
                  <a:cs typeface="Microsoft YaHei" charset="-122"/>
                </a:rPr>
                <a:t>RPC</a:t>
              </a:r>
              <a:r>
                <a:rPr lang="zh-CN" altLang="en-US" sz="1200" dirty="0" smtClean="0">
                  <a:latin typeface="Microsoft YaHei" charset="-122"/>
                  <a:ea typeface="Microsoft YaHei" charset="-122"/>
                  <a:cs typeface="Microsoft YaHei" charset="-122"/>
                </a:rPr>
                <a:t>框架</a:t>
              </a:r>
              <a:endParaRPr kumimoji="1" lang="zh-CN" altLang="en-US" sz="1200" dirty="0">
                <a:latin typeface="Microsoft YaHei" charset="-122"/>
                <a:ea typeface="Microsoft YaHei" charset="-122"/>
                <a:cs typeface="Microsoft YaHei" charset="-122"/>
              </a:endParaRPr>
            </a:p>
          </p:txBody>
        </p:sp>
        <p:cxnSp>
          <p:nvCxnSpPr>
            <p:cNvPr id="157" name="直线连接符 156"/>
            <p:cNvCxnSpPr>
              <a:stCxn id="160" idx="1"/>
              <a:endCxn id="24" idx="2"/>
            </p:cNvCxnSpPr>
            <p:nvPr/>
          </p:nvCxnSpPr>
          <p:spPr>
            <a:xfrm flipV="1">
              <a:off x="6838139" y="4305564"/>
              <a:ext cx="7521" cy="740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6838139" y="4971145"/>
              <a:ext cx="1037823" cy="150725"/>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二进制，可读性差</a:t>
              </a:r>
              <a:endParaRPr kumimoji="1" lang="zh-CN" altLang="en-US" sz="1200" dirty="0">
                <a:latin typeface="Microsoft YaHei" charset="-122"/>
                <a:ea typeface="Microsoft YaHei" charset="-122"/>
                <a:cs typeface="Microsoft YaHei" charset="-122"/>
              </a:endParaRPr>
            </a:p>
          </p:txBody>
        </p:sp>
        <p:sp>
          <p:nvSpPr>
            <p:cNvPr id="163" name="文本框 162"/>
            <p:cNvSpPr txBox="1"/>
            <p:nvPr/>
          </p:nvSpPr>
          <p:spPr>
            <a:xfrm>
              <a:off x="8487716" y="4971145"/>
              <a:ext cx="1037823" cy="150725"/>
            </a:xfrm>
            <a:prstGeom prst="rect">
              <a:avLst/>
            </a:prstGeom>
            <a:noFill/>
          </p:spPr>
          <p:txBody>
            <a:bodyPr wrap="none" lIns="0" tIns="0" rIns="0" bIns="0" rtlCol="0">
              <a:noAutofit/>
            </a:bodyPr>
            <a:lstStyle/>
            <a:p>
              <a:pPr>
                <a:lnSpc>
                  <a:spcPct val="90000"/>
                </a:lnSpc>
              </a:pPr>
              <a:r>
                <a:rPr lang="zh-CN" altLang="en-US" sz="1200" dirty="0" smtClean="0">
                  <a:latin typeface="Microsoft YaHei" charset="-122"/>
                  <a:ea typeface="Microsoft YaHei" charset="-122"/>
                  <a:cs typeface="Microsoft YaHei" charset="-122"/>
                </a:rPr>
                <a:t>多种版本实现，兼容性差</a:t>
              </a:r>
              <a:endParaRPr kumimoji="1" lang="zh-CN" altLang="en-US" sz="1200" dirty="0">
                <a:latin typeface="Microsoft YaHei" charset="-122"/>
                <a:ea typeface="Microsoft YaHei" charset="-122"/>
                <a:cs typeface="Microsoft YaHei" charset="-122"/>
              </a:endParaRPr>
            </a:p>
          </p:txBody>
        </p:sp>
        <p:cxnSp>
          <p:nvCxnSpPr>
            <p:cNvPr id="164" name="直线连接符 163"/>
            <p:cNvCxnSpPr>
              <a:stCxn id="163" idx="1"/>
              <a:endCxn id="36" idx="2"/>
            </p:cNvCxnSpPr>
            <p:nvPr/>
          </p:nvCxnSpPr>
          <p:spPr>
            <a:xfrm flipH="1" flipV="1">
              <a:off x="8487710" y="4308788"/>
              <a:ext cx="6" cy="737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19804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0784" name="think-cell Slide" r:id="rId5" imgW="38100" imgH="38100" progId="TCLayout.ActiveDocument.1">
                  <p:embed/>
                </p:oleObj>
              </mc:Choice>
              <mc:Fallback>
                <p:oleObj name="think-cell Slide" r:id="rId5" imgW="38100" imgH="38100" progId="TCLayout.ActiveDocument.1">
                  <p:embed/>
                  <p:pic>
                    <p:nvPicPr>
                      <p:cNvPr id="0" name="Object 3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2" name="TextBox 2"/>
          <p:cNvSpPr txBox="1">
            <a:spLocks noChangeArrowheads="1"/>
          </p:cNvSpPr>
          <p:nvPr/>
        </p:nvSpPr>
        <p:spPr bwMode="auto">
          <a:xfrm>
            <a:off x="652463" y="557213"/>
            <a:ext cx="91122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r>
              <a:rPr kumimoji="0" lang="zh-CN" altLang="en-US" sz="2800">
                <a:latin typeface="Microsoft YaHei" charset="-122"/>
                <a:ea typeface="Microsoft YaHei" charset="-122"/>
              </a:rPr>
              <a:t>介绍</a:t>
            </a:r>
            <a:endParaRPr kumimoji="0" lang="en-US" altLang="zh-CN" sz="2800">
              <a:latin typeface="Microsoft YaHei" charset="-122"/>
              <a:ea typeface="Microsoft YaHei" charset="-122"/>
            </a:endParaRPr>
          </a:p>
        </p:txBody>
      </p:sp>
      <p:sp>
        <p:nvSpPr>
          <p:cNvPr id="2" name="文本框 1"/>
          <p:cNvSpPr txBox="1"/>
          <p:nvPr/>
        </p:nvSpPr>
        <p:spPr>
          <a:xfrm>
            <a:off x="652463" y="1284288"/>
            <a:ext cx="10899775" cy="4872037"/>
          </a:xfrm>
          <a:prstGeom prst="rect">
            <a:avLst/>
          </a:prstGeom>
          <a:noFill/>
        </p:spPr>
        <p:txBody>
          <a:bodyPr wrap="none" lIns="0" tIns="0" rIns="0" bIns="0"/>
          <a:lstStyle/>
          <a:p>
            <a:pPr marL="342900" indent="-342900">
              <a:lnSpc>
                <a:spcPct val="200000"/>
              </a:lnSpc>
              <a:buFont typeface="Wingdings" charset="2"/>
              <a:buChar char="l"/>
              <a:defRPr/>
            </a:pPr>
            <a:r>
              <a:rPr lang="zh-CN" altLang="en-US" dirty="0" smtClean="0">
                <a:latin typeface="Microsoft YaHei" charset="-122"/>
                <a:ea typeface="Microsoft YaHei" charset="-122"/>
                <a:cs typeface="Microsoft YaHei" charset="-122"/>
              </a:rPr>
              <a:t>惠普</a:t>
            </a:r>
            <a:endParaRPr lang="en-US" altLang="zh-CN" sz="1600" dirty="0">
              <a:latin typeface="Microsoft YaHei" charset="-122"/>
              <a:ea typeface="Microsoft YaHei" charset="-122"/>
              <a:cs typeface="Microsoft YaHei" charset="-122"/>
            </a:endParaRPr>
          </a:p>
          <a:p>
            <a:pPr>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北京移动自动拨测</a:t>
            </a:r>
            <a:r>
              <a:rPr lang="en-US" altLang="zh-CN" sz="1600" dirty="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提升</a:t>
            </a:r>
            <a:r>
              <a:rPr lang="en-US" altLang="zh-CN" sz="1600" dirty="0">
                <a:latin typeface="Microsoft YaHei" charset="-122"/>
                <a:ea typeface="Microsoft YaHei" charset="-122"/>
                <a:cs typeface="Microsoft YaHei" charset="-122"/>
              </a:rPr>
              <a:t>BOSS</a:t>
            </a:r>
            <a:r>
              <a:rPr lang="zh-CN" altLang="en-US" sz="1600" dirty="0">
                <a:latin typeface="Microsoft YaHei" charset="-122"/>
                <a:ea typeface="Microsoft YaHei" charset="-122"/>
                <a:cs typeface="Microsoft YaHei" charset="-122"/>
              </a:rPr>
              <a:t>计费测试效率；</a:t>
            </a:r>
            <a:endParaRPr lang="en-US" altLang="zh-CN" sz="1600" dirty="0">
              <a:latin typeface="Microsoft YaHei" charset="-122"/>
              <a:ea typeface="Microsoft YaHei" charset="-122"/>
              <a:cs typeface="Microsoft YaHei" charset="-122"/>
            </a:endParaRPr>
          </a:p>
          <a:p>
            <a:pPr>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北京移动电子稽核</a:t>
            </a:r>
            <a:r>
              <a:rPr lang="en-US" altLang="zh-CN" sz="1600" dirty="0" smtClean="0">
                <a:latin typeface="Microsoft YaHei" charset="-122"/>
                <a:ea typeface="Microsoft YaHei" charset="-122"/>
                <a:cs typeface="Microsoft YaHei" charset="-122"/>
              </a:rPr>
              <a:t>】</a:t>
            </a:r>
            <a:r>
              <a:rPr lang="zh-CN" altLang="en-US" sz="1600" dirty="0" smtClean="0">
                <a:latin typeface="Microsoft YaHei" charset="-122"/>
                <a:ea typeface="Microsoft YaHei" charset="-122"/>
                <a:cs typeface="Microsoft YaHei" charset="-122"/>
              </a:rPr>
              <a:t>日处理数据量</a:t>
            </a:r>
            <a:r>
              <a:rPr lang="en-US" altLang="zh-CN" sz="1600" dirty="0" smtClean="0">
                <a:latin typeface="Microsoft YaHei" charset="-122"/>
                <a:ea typeface="Microsoft YaHei" charset="-122"/>
                <a:cs typeface="Microsoft YaHei" charset="-122"/>
              </a:rPr>
              <a:t>100G</a:t>
            </a:r>
            <a:r>
              <a:rPr lang="zh-CN" altLang="en-US" sz="1600" dirty="0" smtClean="0">
                <a:latin typeface="Microsoft YaHei" charset="-122"/>
                <a:ea typeface="Microsoft YaHei" charset="-122"/>
                <a:cs typeface="Microsoft YaHei" charset="-122"/>
              </a:rPr>
              <a:t>；</a:t>
            </a:r>
            <a:endParaRPr lang="en-US" altLang="zh-CN" sz="1600" dirty="0">
              <a:latin typeface="Microsoft YaHei" charset="-122"/>
              <a:ea typeface="Microsoft YaHei" charset="-122"/>
              <a:cs typeface="Microsoft YaHei" charset="-122"/>
            </a:endParaRPr>
          </a:p>
          <a:p>
            <a:pPr marL="342900" lvl="1" indent="-342900">
              <a:lnSpc>
                <a:spcPct val="200000"/>
              </a:lnSpc>
              <a:buFont typeface="Wingdings" charset="2"/>
              <a:buChar char="l"/>
              <a:defRPr/>
            </a:pPr>
            <a:r>
              <a:rPr lang="zh-CN" altLang="en-US" dirty="0">
                <a:latin typeface="Microsoft YaHei" charset="-122"/>
                <a:ea typeface="Microsoft YaHei" charset="-122"/>
                <a:cs typeface="Microsoft YaHei" charset="-122"/>
              </a:rPr>
              <a:t>精益理想</a:t>
            </a:r>
            <a:endParaRPr lang="en-US" altLang="zh-CN" dirty="0">
              <a:latin typeface="Microsoft YaHei" charset="-122"/>
              <a:ea typeface="Microsoft YaHei" charset="-122"/>
              <a:cs typeface="Microsoft YaHei" charset="-122"/>
            </a:endParaRPr>
          </a:p>
          <a:p>
            <a:pPr marL="0" lvl="1" indent="0">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实现服务器远程管理，远程监控，配置文件统一管理平台；</a:t>
            </a:r>
            <a:endParaRPr lang="en-US" altLang="zh-CN" sz="1600" dirty="0">
              <a:latin typeface="Microsoft YaHei" charset="-122"/>
              <a:ea typeface="Microsoft YaHei" charset="-122"/>
              <a:cs typeface="Microsoft YaHei" charset="-122"/>
            </a:endParaRPr>
          </a:p>
          <a:p>
            <a:pPr marL="0" lvl="1" indent="0">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实现</a:t>
            </a:r>
            <a:r>
              <a:rPr lang="en-US" altLang="zh-CN" sz="1600" dirty="0">
                <a:latin typeface="Microsoft YaHei" charset="-122"/>
                <a:ea typeface="Microsoft YaHei" charset="-122"/>
                <a:cs typeface="Microsoft YaHei" charset="-122"/>
              </a:rPr>
              <a:t>OAuth2.0</a:t>
            </a:r>
            <a:r>
              <a:rPr lang="zh-CN" altLang="en-US" sz="1600" dirty="0">
                <a:latin typeface="Microsoft YaHei" charset="-122"/>
                <a:ea typeface="Microsoft YaHei" charset="-122"/>
                <a:cs typeface="Microsoft YaHei" charset="-122"/>
              </a:rPr>
              <a:t>服务，支持企业外部系统安全接入；</a:t>
            </a:r>
            <a:endParaRPr lang="en-US" altLang="zh-CN" sz="1600" dirty="0">
              <a:latin typeface="Microsoft YaHei" charset="-122"/>
              <a:ea typeface="Microsoft YaHei" charset="-122"/>
              <a:cs typeface="Microsoft YaHei" charset="-122"/>
            </a:endParaRPr>
          </a:p>
          <a:p>
            <a:pPr marL="0" lvl="1" indent="0">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以</a:t>
            </a:r>
            <a:r>
              <a:rPr lang="en-US" altLang="zh-CN" sz="1600" dirty="0">
                <a:latin typeface="Microsoft YaHei" charset="-122"/>
                <a:ea typeface="Microsoft YaHei" charset="-122"/>
                <a:cs typeface="Microsoft YaHei" charset="-122"/>
              </a:rPr>
              <a:t>spring</a:t>
            </a:r>
            <a:r>
              <a:rPr lang="zh-CN" altLang="en-US" sz="1600" dirty="0">
                <a:latin typeface="Microsoft YaHei" charset="-122"/>
                <a:ea typeface="Microsoft YaHei" charset="-122"/>
                <a:cs typeface="Microsoft YaHei" charset="-122"/>
              </a:rPr>
              <a:t>为蓝本重新封装和改造</a:t>
            </a:r>
            <a:r>
              <a:rPr lang="en-US" altLang="zh-CN" sz="1600" dirty="0" err="1">
                <a:latin typeface="Microsoft YaHei" charset="-122"/>
                <a:ea typeface="Microsoft YaHei" charset="-122"/>
                <a:cs typeface="Microsoft YaHei" charset="-122"/>
              </a:rPr>
              <a:t>web.py</a:t>
            </a:r>
            <a:r>
              <a:rPr lang="zh-CN" altLang="en-US" sz="1600" dirty="0">
                <a:latin typeface="Microsoft YaHei" charset="-122"/>
                <a:ea typeface="Microsoft YaHei" charset="-122"/>
                <a:cs typeface="Microsoft YaHei" charset="-122"/>
              </a:rPr>
              <a:t>框架，以适应现代前后端分离的开发模式，提升业务开发效率；</a:t>
            </a:r>
            <a:endParaRPr lang="en-US" altLang="zh-CN" sz="1600" dirty="0">
              <a:latin typeface="Microsoft YaHei" charset="-122"/>
              <a:ea typeface="Microsoft YaHei" charset="-122"/>
              <a:cs typeface="Microsoft YaHei" charset="-122"/>
            </a:endParaRPr>
          </a:p>
          <a:p>
            <a:pPr marL="0" lvl="1" indent="0">
              <a:lnSpc>
                <a:spcPct val="200000"/>
              </a:lnSpc>
              <a:defRPr/>
            </a:pPr>
            <a:r>
              <a:rPr lang="en-US" altLang="zh-CN" sz="1600" dirty="0">
                <a:latin typeface="Microsoft YaHei" charset="-122"/>
                <a:ea typeface="Microsoft YaHei" charset="-122"/>
                <a:cs typeface="Microsoft YaHei" charset="-122"/>
              </a:rPr>
              <a:t>	</a:t>
            </a:r>
            <a:r>
              <a:rPr lang="zh-CN" altLang="en-US" sz="1600" dirty="0">
                <a:latin typeface="Microsoft YaHei" charset="-122"/>
                <a:ea typeface="Microsoft YaHei" charset="-122"/>
                <a:cs typeface="Microsoft YaHei" charset="-122"/>
              </a:rPr>
              <a:t>优化基于</a:t>
            </a:r>
            <a:r>
              <a:rPr lang="en-US" altLang="zh-CN" sz="1600" dirty="0" err="1">
                <a:latin typeface="Microsoft YaHei" charset="-122"/>
                <a:ea typeface="Microsoft YaHei" charset="-122"/>
                <a:cs typeface="Microsoft YaHei" charset="-122"/>
              </a:rPr>
              <a:t>mongodb</a:t>
            </a:r>
            <a:r>
              <a:rPr lang="zh-CN" altLang="en-US" sz="1600" dirty="0">
                <a:latin typeface="Microsoft YaHei" charset="-122"/>
                <a:ea typeface="Microsoft YaHei" charset="-122"/>
                <a:cs typeface="Microsoft YaHei" charset="-122"/>
              </a:rPr>
              <a:t>的数据管理、收集系统，整体提升服务器处理容量</a:t>
            </a:r>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倍以上，提升数据处理性能</a:t>
            </a:r>
            <a:r>
              <a:rPr lang="en-US" altLang="zh-CN" sz="1600" dirty="0">
                <a:latin typeface="Microsoft YaHei" charset="-122"/>
                <a:ea typeface="Microsoft YaHei" charset="-122"/>
                <a:cs typeface="Microsoft YaHei" charset="-122"/>
              </a:rPr>
              <a:t>10</a:t>
            </a:r>
            <a:r>
              <a:rPr lang="zh-CN" altLang="en-US" sz="1600" dirty="0">
                <a:latin typeface="Microsoft YaHei" charset="-122"/>
                <a:ea typeface="Microsoft YaHei" charset="-122"/>
                <a:cs typeface="Microsoft YaHei" charset="-122"/>
              </a:rPr>
              <a:t>倍以上；</a:t>
            </a:r>
            <a:endParaRPr lang="en-US" altLang="zh-CN" sz="1600" dirty="0">
              <a:latin typeface="Microsoft YaHei" charset="-122"/>
              <a:ea typeface="Microsoft YaHei" charset="-122"/>
              <a:cs typeface="Microsoft YaHei" charset="-122"/>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63112"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3059126" y="3013502"/>
            <a:ext cx="6455293" cy="830997"/>
          </a:xfrm>
        </p:spPr>
        <p:txBody>
          <a:bodyPr wrap="none" anchor="ctr">
            <a:spAutoFit/>
          </a:bodyPr>
          <a:lstStyle/>
          <a:p>
            <a:pPr eaLnBrk="1" hangingPunct="1"/>
            <a:r>
              <a:rPr kumimoji="0" lang="zh-CN" altLang="en-US" sz="6000" dirty="0">
                <a:latin typeface="HP Simplified" charset="0"/>
                <a:ea typeface="汉仪中黑简" charset="0"/>
              </a:rPr>
              <a:t>业界主流 </a:t>
            </a:r>
            <a:r>
              <a:rPr kumimoji="0" lang="en-US" altLang="zh-CN" sz="6000" dirty="0">
                <a:latin typeface="HP Simplified" charset="0"/>
                <a:ea typeface="汉仪中黑简" charset="0"/>
              </a:rPr>
              <a:t>RPC </a:t>
            </a:r>
            <a:r>
              <a:rPr kumimoji="0" lang="zh-CN" altLang="en-US" sz="6000" dirty="0">
                <a:latin typeface="HP Simplified" charset="0"/>
                <a:ea typeface="汉仪中黑简" charset="0"/>
              </a:rPr>
              <a:t>框架</a:t>
            </a: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20</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89782052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业界</a:t>
            </a:r>
            <a:r>
              <a:rPr kumimoji="0" lang="zh-CN" altLang="en-US" sz="2400" dirty="0">
                <a:latin typeface="Microsoft YaHei" charset="-122"/>
                <a:ea typeface="Microsoft YaHei" charset="-122"/>
                <a:cs typeface="HP Simplified" charset="0"/>
              </a:rPr>
              <a:t>主流 </a:t>
            </a:r>
            <a:r>
              <a:rPr lang="en-US" altLang="zh-CN" sz="2400" dirty="0">
                <a:latin typeface="Microsoft YaHei" charset="-122"/>
                <a:ea typeface="Microsoft YaHei" charset="-122"/>
                <a:cs typeface="HP Simplified" charset="0"/>
              </a:rPr>
              <a:t>RPC</a:t>
            </a:r>
            <a:r>
              <a:rPr lang="zh-CN" altLang="en-US" sz="2400" dirty="0">
                <a:latin typeface="Microsoft YaHei" charset="-122"/>
                <a:ea typeface="Microsoft YaHei" charset="-122"/>
                <a:cs typeface="HP Simplified" charset="0"/>
              </a:rPr>
              <a:t> 框架</a:t>
            </a:r>
          </a:p>
        </p:txBody>
      </p:sp>
      <p:sp>
        <p:nvSpPr>
          <p:cNvPr id="34818" name="文本框 1"/>
          <p:cNvSpPr txBox="1">
            <a:spLocks noChangeArrowheads="1"/>
          </p:cNvSpPr>
          <p:nvPr/>
        </p:nvSpPr>
        <p:spPr bwMode="auto">
          <a:xfrm>
            <a:off x="631825" y="1393825"/>
            <a:ext cx="10869613" cy="46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zh-CN" altLang="en-US" sz="1800" dirty="0">
                <a:latin typeface="Microsoft YaHei" charset="-122"/>
                <a:ea typeface="Microsoft YaHei" charset="-122"/>
              </a:rPr>
              <a:t>业界主流的</a:t>
            </a:r>
            <a:r>
              <a:rPr lang="en-US" altLang="zh-CN" sz="1800" dirty="0">
                <a:latin typeface="Microsoft YaHei" charset="-122"/>
                <a:ea typeface="Microsoft YaHei" charset="-122"/>
              </a:rPr>
              <a:t>RPC</a:t>
            </a:r>
            <a:r>
              <a:rPr lang="zh-CN" altLang="en-US" sz="1800" dirty="0">
                <a:latin typeface="Microsoft YaHei" charset="-122"/>
                <a:ea typeface="Microsoft YaHei" charset="-122"/>
              </a:rPr>
              <a:t>框架整体上分为三类：</a:t>
            </a:r>
            <a:endParaRPr lang="en-US" altLang="zh-CN" sz="1800" dirty="0">
              <a:latin typeface="Microsoft YaHei" charset="-122"/>
              <a:ea typeface="Microsoft YaHei" charset="-122"/>
            </a:endParaRPr>
          </a:p>
          <a:p>
            <a:endParaRPr lang="en-US" altLang="zh-CN" sz="1800" dirty="0">
              <a:latin typeface="Microsoft YaHei" charset="-122"/>
              <a:ea typeface="Microsoft YaHei" charset="-122"/>
            </a:endParaRPr>
          </a:p>
          <a:p>
            <a:pPr>
              <a:lnSpc>
                <a:spcPct val="200000"/>
              </a:lnSpc>
            </a:pPr>
            <a:r>
              <a:rPr lang="en-US" altLang="zh-CN" sz="1600" dirty="0">
                <a:latin typeface="Microsoft YaHei" charset="-122"/>
                <a:ea typeface="Microsoft YaHei" charset="-122"/>
              </a:rPr>
              <a:t>1</a:t>
            </a:r>
            <a:r>
              <a:rPr lang="zh-CN" altLang="en-US" sz="1600" dirty="0">
                <a:latin typeface="Microsoft YaHei" charset="-122"/>
                <a:ea typeface="Microsoft YaHei" charset="-122"/>
              </a:rPr>
              <a:t>、支持多语言的</a:t>
            </a:r>
            <a:r>
              <a:rPr lang="en-US" altLang="zh-CN" sz="1600" dirty="0">
                <a:latin typeface="Microsoft YaHei" charset="-122"/>
                <a:ea typeface="Microsoft YaHei" charset="-122"/>
              </a:rPr>
              <a:t>RPC</a:t>
            </a:r>
            <a:r>
              <a:rPr lang="zh-CN" altLang="en-US" sz="1600" dirty="0">
                <a:latin typeface="Microsoft YaHei" charset="-122"/>
                <a:ea typeface="Microsoft YaHei" charset="-122"/>
              </a:rPr>
              <a:t>框架，比较成熟的有</a:t>
            </a:r>
            <a:r>
              <a:rPr lang="en-US" altLang="zh-CN" sz="1600" dirty="0">
                <a:solidFill>
                  <a:srgbClr val="000000"/>
                </a:solidFill>
                <a:latin typeface="Microsoft YaHei" charset="-122"/>
                <a:ea typeface="Microsoft YaHei" charset="-122"/>
              </a:rPr>
              <a:t>Google</a:t>
            </a:r>
            <a:r>
              <a:rPr lang="zh-CN" altLang="en-US" sz="1600" dirty="0">
                <a:solidFill>
                  <a:srgbClr val="000000"/>
                </a:solidFill>
                <a:latin typeface="Microsoft YaHei" charset="-122"/>
                <a:ea typeface="Microsoft YaHei" charset="-122"/>
              </a:rPr>
              <a:t>的</a:t>
            </a:r>
            <a:r>
              <a:rPr lang="en-US" altLang="zh-CN" sz="1600" dirty="0" err="1">
                <a:solidFill>
                  <a:srgbClr val="000000"/>
                </a:solidFill>
                <a:latin typeface="Microsoft YaHei" charset="-122"/>
                <a:ea typeface="Microsoft YaHei" charset="-122"/>
              </a:rPr>
              <a:t>gRPC</a:t>
            </a:r>
            <a:r>
              <a:rPr lang="zh-CN" altLang="en-US" sz="1600" dirty="0">
                <a:solidFill>
                  <a:srgbClr val="000000"/>
                </a:solidFill>
                <a:latin typeface="Microsoft YaHei" charset="-122"/>
                <a:ea typeface="Microsoft YaHei" charset="-122"/>
              </a:rPr>
              <a:t>、</a:t>
            </a:r>
            <a:r>
              <a:rPr lang="en-US" altLang="zh-CN" sz="1600" dirty="0">
                <a:solidFill>
                  <a:srgbClr val="000000"/>
                </a:solidFill>
                <a:latin typeface="Microsoft YaHei" charset="-122"/>
                <a:ea typeface="Microsoft YaHei" charset="-122"/>
              </a:rPr>
              <a:t>Apache</a:t>
            </a:r>
            <a:r>
              <a:rPr lang="zh-CN" altLang="en-US" sz="1600" dirty="0">
                <a:solidFill>
                  <a:srgbClr val="000000"/>
                </a:solidFill>
                <a:latin typeface="Microsoft YaHei" charset="-122"/>
                <a:ea typeface="Microsoft YaHei" charset="-122"/>
              </a:rPr>
              <a:t>（</a:t>
            </a:r>
            <a:r>
              <a:rPr lang="en-US" altLang="zh-CN" sz="1600" dirty="0">
                <a:solidFill>
                  <a:srgbClr val="000000"/>
                </a:solidFill>
                <a:latin typeface="Microsoft YaHei" charset="-122"/>
                <a:ea typeface="Microsoft YaHei" charset="-122"/>
              </a:rPr>
              <a:t>Facebook</a:t>
            </a:r>
            <a:r>
              <a:rPr lang="zh-CN" altLang="en-US" sz="1600" dirty="0">
                <a:solidFill>
                  <a:srgbClr val="000000"/>
                </a:solidFill>
                <a:latin typeface="Microsoft YaHei" charset="-122"/>
                <a:ea typeface="Microsoft YaHei" charset="-122"/>
              </a:rPr>
              <a:t>）的</a:t>
            </a:r>
            <a:r>
              <a:rPr lang="en-US" altLang="zh-CN" sz="1600" dirty="0">
                <a:solidFill>
                  <a:srgbClr val="000000"/>
                </a:solidFill>
                <a:latin typeface="Microsoft YaHei" charset="-122"/>
                <a:ea typeface="Microsoft YaHei" charset="-122"/>
              </a:rPr>
              <a:t>Thrift</a:t>
            </a:r>
            <a:r>
              <a:rPr lang="zh-CN" altLang="en-US" sz="1600" dirty="0">
                <a:solidFill>
                  <a:srgbClr val="000000"/>
                </a:solidFill>
                <a:latin typeface="Microsoft YaHei" charset="-122"/>
                <a:ea typeface="Microsoft YaHei" charset="-122"/>
              </a:rPr>
              <a:t>；</a:t>
            </a:r>
            <a:endParaRPr lang="en-US" altLang="zh-CN" sz="1600" dirty="0">
              <a:solidFill>
                <a:srgbClr val="000000"/>
              </a:solidFill>
              <a:latin typeface="Microsoft YaHei" charset="-122"/>
              <a:ea typeface="Microsoft YaHei" charset="-122"/>
            </a:endParaRPr>
          </a:p>
          <a:p>
            <a:pPr>
              <a:lnSpc>
                <a:spcPct val="200000"/>
              </a:lnSpc>
            </a:pPr>
            <a:r>
              <a:rPr lang="en-US" altLang="zh-CN" sz="1600" dirty="0">
                <a:solidFill>
                  <a:srgbClr val="000000"/>
                </a:solidFill>
                <a:latin typeface="Microsoft YaHei" charset="-122"/>
                <a:ea typeface="Microsoft YaHei" charset="-122"/>
              </a:rPr>
              <a:t>2</a:t>
            </a:r>
            <a:r>
              <a:rPr lang="zh-CN" altLang="en-US" sz="1600" dirty="0">
                <a:solidFill>
                  <a:srgbClr val="000000"/>
                </a:solidFill>
                <a:latin typeface="Microsoft YaHei" charset="-122"/>
                <a:ea typeface="Microsoft YaHei" charset="-122"/>
              </a:rPr>
              <a:t>、只支持特定语言的 </a:t>
            </a:r>
            <a:r>
              <a:rPr lang="en-US" altLang="zh-CN" sz="1600" dirty="0">
                <a:solidFill>
                  <a:srgbClr val="000000"/>
                </a:solidFill>
                <a:latin typeface="Microsoft YaHei" charset="-122"/>
                <a:ea typeface="Microsoft YaHei" charset="-122"/>
              </a:rPr>
              <a:t>RPC</a:t>
            </a:r>
            <a:r>
              <a:rPr lang="zh-CN" altLang="en-US" sz="1600" dirty="0">
                <a:solidFill>
                  <a:srgbClr val="000000"/>
                </a:solidFill>
                <a:latin typeface="Microsoft YaHei" charset="-122"/>
                <a:ea typeface="Microsoft YaHei" charset="-122"/>
              </a:rPr>
              <a:t> 框架，例如新浪微博的 </a:t>
            </a:r>
            <a:r>
              <a:rPr lang="en-US" altLang="zh-CN" sz="1600" dirty="0" err="1">
                <a:solidFill>
                  <a:srgbClr val="000000"/>
                </a:solidFill>
                <a:latin typeface="Microsoft YaHei" charset="-122"/>
                <a:ea typeface="Microsoft YaHei" charset="-122"/>
              </a:rPr>
              <a:t>Motan</a:t>
            </a:r>
            <a:r>
              <a:rPr lang="zh-CN" altLang="en-US" sz="1600" dirty="0">
                <a:solidFill>
                  <a:srgbClr val="000000"/>
                </a:solidFill>
                <a:latin typeface="Microsoft YaHei" charset="-122"/>
                <a:ea typeface="Microsoft YaHei" charset="-122"/>
              </a:rPr>
              <a:t>；</a:t>
            </a:r>
            <a:endParaRPr lang="en-US" altLang="zh-CN" sz="1600" dirty="0">
              <a:solidFill>
                <a:srgbClr val="000000"/>
              </a:solidFill>
              <a:latin typeface="Microsoft YaHei" charset="-122"/>
              <a:ea typeface="Microsoft YaHei" charset="-122"/>
            </a:endParaRPr>
          </a:p>
          <a:p>
            <a:pPr>
              <a:lnSpc>
                <a:spcPct val="200000"/>
              </a:lnSpc>
            </a:pPr>
            <a:r>
              <a:rPr lang="en-US" altLang="zh-CN" sz="1600" dirty="0">
                <a:solidFill>
                  <a:srgbClr val="000000"/>
                </a:solidFill>
                <a:latin typeface="Microsoft YaHei" charset="-122"/>
                <a:ea typeface="Microsoft YaHei" charset="-122"/>
              </a:rPr>
              <a:t>3</a:t>
            </a:r>
            <a:r>
              <a:rPr lang="zh-CN" altLang="en-US" sz="1600" dirty="0">
                <a:solidFill>
                  <a:srgbClr val="000000"/>
                </a:solidFill>
                <a:latin typeface="Microsoft YaHei" charset="-122"/>
                <a:ea typeface="Microsoft YaHei" charset="-122"/>
              </a:rPr>
              <a:t>、支持服务治理等服务化特性的分布式服务框架，其底层内核仍然是 </a:t>
            </a:r>
            <a:r>
              <a:rPr lang="en-US" altLang="zh-CN" sz="1600" dirty="0">
                <a:solidFill>
                  <a:srgbClr val="000000"/>
                </a:solidFill>
                <a:latin typeface="Microsoft YaHei" charset="-122"/>
                <a:ea typeface="Microsoft YaHei" charset="-122"/>
              </a:rPr>
              <a:t>RPC</a:t>
            </a:r>
            <a:r>
              <a:rPr lang="zh-CN" altLang="en-US" sz="1600" dirty="0">
                <a:solidFill>
                  <a:srgbClr val="000000"/>
                </a:solidFill>
                <a:latin typeface="Microsoft YaHei" charset="-122"/>
                <a:ea typeface="Microsoft YaHei" charset="-122"/>
              </a:rPr>
              <a:t> 框架，例如阿里的 </a:t>
            </a:r>
            <a:r>
              <a:rPr lang="en-US" altLang="zh-CN" sz="1600" dirty="0" err="1">
                <a:solidFill>
                  <a:srgbClr val="000000"/>
                </a:solidFill>
                <a:latin typeface="Microsoft YaHei" charset="-122"/>
                <a:ea typeface="Microsoft YaHei" charset="-122"/>
              </a:rPr>
              <a:t>Dubbo</a:t>
            </a:r>
            <a:endParaRPr lang="zh-CN" altLang="en-US" sz="1600" dirty="0">
              <a:solidFill>
                <a:srgbClr val="000000"/>
              </a:solidFill>
              <a:latin typeface="Microsoft YaHei" charset="-122"/>
              <a:ea typeface="Microsoft YaHei" charset="-122"/>
            </a:endParaRPr>
          </a:p>
          <a:p>
            <a:endParaRPr lang="en-US" altLang="zh-CN" sz="1800" dirty="0">
              <a:latin typeface="Microsoft YaHei" charset="-122"/>
              <a:ea typeface="Microsoft YaHei" charset="-122"/>
            </a:endParaRPr>
          </a:p>
          <a:p>
            <a:pPr>
              <a:lnSpc>
                <a:spcPct val="150000"/>
              </a:lnSpc>
            </a:pPr>
            <a:r>
              <a:rPr lang="zh-CN" altLang="en-US" sz="1600" dirty="0">
                <a:latin typeface="Microsoft YaHei" charset="-122"/>
                <a:ea typeface="Microsoft YaHei" charset="-122"/>
              </a:rPr>
              <a:t>随着微服务的发展，基于语言中立性原则构建微服务，逐渐成为一种主流模式，例如对于后端并发处理要求高的微服务，比较适合采用 </a:t>
            </a:r>
            <a:r>
              <a:rPr lang="en-US" altLang="zh-CN" sz="1600" dirty="0">
                <a:latin typeface="Microsoft YaHei" charset="-122"/>
                <a:ea typeface="Microsoft YaHei" charset="-122"/>
              </a:rPr>
              <a:t>Go</a:t>
            </a:r>
            <a:r>
              <a:rPr lang="zh-CN" altLang="en-US" sz="1600" dirty="0">
                <a:latin typeface="Microsoft YaHei" charset="-122"/>
                <a:ea typeface="Microsoft YaHei" charset="-122"/>
              </a:rPr>
              <a:t> 语言构建，而对于前端的 </a:t>
            </a:r>
            <a:r>
              <a:rPr lang="en-US" altLang="zh-CN" sz="1600" dirty="0">
                <a:latin typeface="Microsoft YaHei" charset="-122"/>
                <a:ea typeface="Microsoft YaHei" charset="-122"/>
              </a:rPr>
              <a:t>Web</a:t>
            </a:r>
            <a:r>
              <a:rPr lang="zh-CN" altLang="en-US" sz="1600" dirty="0">
                <a:latin typeface="Microsoft YaHei" charset="-122"/>
                <a:ea typeface="Microsoft YaHei" charset="-122"/>
              </a:rPr>
              <a:t> 界面，则更适合 </a:t>
            </a:r>
            <a:r>
              <a:rPr lang="en-US" altLang="zh-CN" sz="1600" dirty="0">
                <a:latin typeface="Microsoft YaHei" charset="-122"/>
                <a:ea typeface="Microsoft YaHei" charset="-122"/>
              </a:rPr>
              <a:t>Java</a:t>
            </a:r>
            <a:r>
              <a:rPr lang="zh-CN" altLang="en-US" sz="1600" dirty="0">
                <a:latin typeface="Microsoft YaHei" charset="-122"/>
                <a:ea typeface="Microsoft YaHei" charset="-122"/>
              </a:rPr>
              <a:t> 和 </a:t>
            </a:r>
            <a:r>
              <a:rPr lang="en-US" altLang="zh-CN" sz="1600" dirty="0">
                <a:latin typeface="Microsoft YaHei" charset="-122"/>
                <a:ea typeface="Microsoft YaHei" charset="-122"/>
              </a:rPr>
              <a:t>JavaScript</a:t>
            </a:r>
            <a:r>
              <a:rPr lang="zh-CN" altLang="en-US" sz="1600" dirty="0">
                <a:latin typeface="Microsoft YaHei" charset="-122"/>
                <a:ea typeface="Microsoft YaHei" charset="-122"/>
              </a:rPr>
              <a:t>。因此，基于多语言的 </a:t>
            </a:r>
            <a:r>
              <a:rPr lang="en-US" altLang="zh-CN" sz="1600" dirty="0">
                <a:latin typeface="Microsoft YaHei" charset="-122"/>
                <a:ea typeface="Microsoft YaHei" charset="-122"/>
              </a:rPr>
              <a:t>RPC</a:t>
            </a:r>
            <a:r>
              <a:rPr lang="zh-CN" altLang="en-US" sz="1600" dirty="0">
                <a:latin typeface="Microsoft YaHei" charset="-122"/>
                <a:ea typeface="Microsoft YaHei" charset="-122"/>
              </a:rPr>
              <a:t> 框架来构建微服务，是一种比较好的技术选择。例如 </a:t>
            </a:r>
            <a:r>
              <a:rPr lang="en-US" altLang="zh-CN" sz="1600" dirty="0">
                <a:latin typeface="Microsoft YaHei" charset="-122"/>
                <a:ea typeface="Microsoft YaHei" charset="-122"/>
              </a:rPr>
              <a:t>Netflix</a:t>
            </a:r>
            <a:r>
              <a:rPr lang="zh-CN" altLang="en-US" sz="1600" dirty="0">
                <a:latin typeface="Microsoft YaHei" charset="-122"/>
                <a:ea typeface="Microsoft YaHei" charset="-122"/>
              </a:rPr>
              <a:t>，</a:t>
            </a:r>
            <a:r>
              <a:rPr lang="en-US" altLang="zh-CN" sz="1600" dirty="0">
                <a:latin typeface="Microsoft YaHei" charset="-122"/>
                <a:ea typeface="Microsoft YaHei" charset="-122"/>
              </a:rPr>
              <a:t>API</a:t>
            </a:r>
            <a:r>
              <a:rPr lang="zh-CN" altLang="en-US" sz="1600" dirty="0">
                <a:latin typeface="Microsoft YaHei" charset="-122"/>
                <a:ea typeface="Microsoft YaHei" charset="-122"/>
              </a:rPr>
              <a:t> 服务编排层和后端的微服务之间就采用的 </a:t>
            </a:r>
            <a:r>
              <a:rPr lang="en-US" altLang="zh-CN" sz="1600" dirty="0" err="1">
                <a:latin typeface="Microsoft YaHei" charset="-122"/>
                <a:ea typeface="Microsoft YaHei" charset="-122"/>
              </a:rPr>
              <a:t>gRPC</a:t>
            </a:r>
            <a:r>
              <a:rPr lang="zh-CN" altLang="en-US" sz="1600" dirty="0">
                <a:latin typeface="Microsoft YaHei" charset="-122"/>
                <a:ea typeface="Microsoft YaHei" charset="-122"/>
              </a:rPr>
              <a:t> 进行通信。</a:t>
            </a: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业界 </a:t>
            </a:r>
            <a:r>
              <a:rPr lang="en-US" altLang="zh-CN" sz="2400" dirty="0">
                <a:latin typeface="Microsoft YaHei" charset="-122"/>
                <a:ea typeface="Microsoft YaHei" charset="-122"/>
                <a:cs typeface="HP Simplified" charset="0"/>
              </a:rPr>
              <a:t>RPC</a:t>
            </a:r>
            <a:r>
              <a:rPr lang="zh-CN" altLang="en-US" sz="2400" dirty="0">
                <a:latin typeface="Microsoft YaHei" charset="-122"/>
                <a:ea typeface="Microsoft YaHei" charset="-122"/>
                <a:cs typeface="HP Simplified" charset="0"/>
              </a:rPr>
              <a:t> 框架</a:t>
            </a:r>
          </a:p>
        </p:txBody>
      </p:sp>
      <p:sp>
        <p:nvSpPr>
          <p:cNvPr id="35842" name="文本框 1"/>
          <p:cNvSpPr txBox="1">
            <a:spLocks noChangeArrowheads="1"/>
          </p:cNvSpPr>
          <p:nvPr/>
        </p:nvSpPr>
        <p:spPr bwMode="auto">
          <a:xfrm>
            <a:off x="631825" y="1108075"/>
            <a:ext cx="109664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150000"/>
              </a:lnSpc>
            </a:pPr>
            <a:r>
              <a:rPr lang="en-US" altLang="zh-CN" sz="1600" b="1" dirty="0" err="1">
                <a:latin typeface="Microsoft YaHei" charset="-122"/>
                <a:ea typeface="Microsoft YaHei" charset="-122"/>
              </a:rPr>
              <a:t>rpcx</a:t>
            </a:r>
            <a:r>
              <a:rPr lang="en-US" altLang="zh-CN" sz="1600" dirty="0">
                <a:latin typeface="Microsoft YaHei" charset="-122"/>
                <a:ea typeface="Microsoft YaHei" charset="-122"/>
              </a:rPr>
              <a:t>: </a:t>
            </a:r>
            <a:r>
              <a:rPr lang="zh-CN" altLang="en-US" sz="1600" dirty="0">
                <a:latin typeface="Microsoft YaHei" charset="-122"/>
                <a:ea typeface="Microsoft YaHei" charset="-122"/>
              </a:rPr>
              <a:t>基于</a:t>
            </a:r>
            <a:r>
              <a:rPr lang="en-US" altLang="zh-CN" sz="1600" dirty="0">
                <a:latin typeface="Microsoft YaHei" charset="-122"/>
                <a:ea typeface="Microsoft YaHei" charset="-122"/>
              </a:rPr>
              <a:t>Go</a:t>
            </a:r>
            <a:r>
              <a:rPr lang="zh-CN" altLang="en-US" sz="1600" dirty="0">
                <a:latin typeface="Microsoft YaHei" charset="-122"/>
                <a:ea typeface="Microsoft YaHei" charset="-122"/>
              </a:rPr>
              <a:t>的服务治理的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框架、客户端支持跨语言</a:t>
            </a:r>
          </a:p>
          <a:p>
            <a:pPr>
              <a:lnSpc>
                <a:spcPct val="150000"/>
              </a:lnSpc>
            </a:pPr>
            <a:r>
              <a:rPr lang="en-US" altLang="zh-CN" sz="1600" b="1" dirty="0" err="1">
                <a:latin typeface="Microsoft YaHei" charset="-122"/>
                <a:ea typeface="Microsoft YaHei" charset="-122"/>
              </a:rPr>
              <a:t>grpc</a:t>
            </a:r>
            <a:r>
              <a:rPr lang="en-US" altLang="zh-CN" sz="1600" dirty="0">
                <a:latin typeface="Microsoft YaHei" charset="-122"/>
                <a:ea typeface="Microsoft YaHei" charset="-122"/>
              </a:rPr>
              <a:t>: Google </a:t>
            </a:r>
            <a:r>
              <a:rPr lang="zh-CN" altLang="en-US" sz="1600" dirty="0">
                <a:latin typeface="Microsoft YaHei" charset="-122"/>
                <a:ea typeface="Microsoft YaHei" charset="-122"/>
              </a:rPr>
              <a:t>出品的跨语言</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a:t>
            </a:r>
            <a:endParaRPr lang="en-US" altLang="zh-CN" sz="1600" dirty="0">
              <a:latin typeface="Microsoft YaHei" charset="-122"/>
              <a:ea typeface="Microsoft YaHei" charset="-122"/>
            </a:endParaRPr>
          </a:p>
          <a:p>
            <a:pPr>
              <a:lnSpc>
                <a:spcPct val="150000"/>
              </a:lnSpc>
            </a:pPr>
            <a:r>
              <a:rPr lang="en-US" altLang="zh-CN" sz="1600" b="1" dirty="0">
                <a:latin typeface="Microsoft YaHei" charset="-122"/>
                <a:ea typeface="Microsoft YaHei" charset="-122"/>
              </a:rPr>
              <a:t>go</a:t>
            </a:r>
            <a:r>
              <a:rPr lang="zh-CN" altLang="en-US" sz="1600" b="1" dirty="0">
                <a:latin typeface="Microsoft YaHei" charset="-122"/>
                <a:ea typeface="Microsoft YaHei" charset="-122"/>
              </a:rPr>
              <a:t> </a:t>
            </a:r>
            <a:r>
              <a:rPr lang="en-US" altLang="zh-CN" sz="1600" b="1" dirty="0" err="1">
                <a:latin typeface="Microsoft YaHei" charset="-122"/>
                <a:ea typeface="Microsoft YaHei" charset="-122"/>
              </a:rPr>
              <a:t>std</a:t>
            </a:r>
            <a:r>
              <a:rPr lang="zh-CN" altLang="en-US" sz="1600" b="1" dirty="0">
                <a:latin typeface="Microsoft YaHei" charset="-122"/>
                <a:ea typeface="Microsoft YaHei" charset="-122"/>
              </a:rPr>
              <a:t> </a:t>
            </a:r>
            <a:r>
              <a:rPr lang="en-US" altLang="zh-CN" sz="1600" b="1" dirty="0" err="1">
                <a:latin typeface="Microsoft YaHei" charset="-122"/>
                <a:ea typeface="Microsoft YaHei" charset="-122"/>
              </a:rPr>
              <a:t>rpc</a:t>
            </a:r>
            <a:r>
              <a:rPr lang="en-US" altLang="zh-CN" sz="1600" dirty="0">
                <a:latin typeface="Microsoft YaHei" charset="-122"/>
                <a:ea typeface="Microsoft YaHei" charset="-122"/>
              </a:rPr>
              <a:t>: Go</a:t>
            </a:r>
            <a:r>
              <a:rPr lang="zh-CN" altLang="en-US" sz="1600" dirty="0">
                <a:latin typeface="Microsoft YaHei" charset="-122"/>
                <a:ea typeface="Microsoft YaHei" charset="-122"/>
              </a:rPr>
              <a:t>标准库的</a:t>
            </a:r>
            <a:r>
              <a:rPr lang="en-US" altLang="zh-CN" sz="1600" dirty="0" err="1">
                <a:latin typeface="Microsoft YaHei" charset="-122"/>
                <a:ea typeface="Microsoft YaHei" charset="-122"/>
              </a:rPr>
              <a:t>rpc</a:t>
            </a:r>
            <a:r>
              <a:rPr lang="en-US" altLang="zh-CN" sz="1600" dirty="0">
                <a:latin typeface="Microsoft YaHei" charset="-122"/>
                <a:ea typeface="Microsoft YaHei" charset="-122"/>
              </a:rPr>
              <a:t>, </a:t>
            </a:r>
            <a:r>
              <a:rPr lang="zh-CN" altLang="en-US" sz="1600" dirty="0">
                <a:latin typeface="Microsoft YaHei" charset="-122"/>
                <a:ea typeface="Microsoft YaHei" charset="-122"/>
              </a:rPr>
              <a:t>不支持跨语言</a:t>
            </a:r>
            <a:r>
              <a:rPr lang="en-US" altLang="zh-CN" sz="1600" dirty="0">
                <a:latin typeface="Microsoft YaHei" charset="-122"/>
                <a:ea typeface="Microsoft YaHei" charset="-122"/>
              </a:rPr>
              <a:t>(</a:t>
            </a:r>
            <a:r>
              <a:rPr lang="en-US" altLang="zh-CN" sz="1600" dirty="0" err="1">
                <a:latin typeface="Microsoft YaHei" charset="-122"/>
                <a:ea typeface="Microsoft YaHei" charset="-122"/>
              </a:rPr>
              <a:t>jsonrpc</a:t>
            </a:r>
            <a:r>
              <a:rPr lang="zh-CN" altLang="en-US" sz="1600" dirty="0">
                <a:latin typeface="Microsoft YaHei" charset="-122"/>
                <a:ea typeface="Microsoft YaHei" charset="-122"/>
              </a:rPr>
              <a:t>支持</a:t>
            </a:r>
            <a:r>
              <a:rPr lang="en-US" altLang="zh-CN" sz="1600" dirty="0" err="1">
                <a:latin typeface="Microsoft YaHei" charset="-122"/>
                <a:ea typeface="Microsoft YaHei" charset="-122"/>
              </a:rPr>
              <a:t>json</a:t>
            </a:r>
            <a:r>
              <a:rPr lang="en-US" altLang="zh-CN" sz="1600" dirty="0">
                <a:latin typeface="Microsoft YaHei" charset="-122"/>
                <a:ea typeface="Microsoft YaHei" charset="-122"/>
              </a:rPr>
              <a:t> </a:t>
            </a:r>
            <a:r>
              <a:rPr lang="en-US" altLang="zh-CN" sz="1600" dirty="0" err="1">
                <a:latin typeface="Microsoft YaHei" charset="-122"/>
                <a:ea typeface="Microsoft YaHei" charset="-122"/>
              </a:rPr>
              <a:t>rpc</a:t>
            </a:r>
            <a:r>
              <a:rPr lang="en-US" altLang="zh-CN" sz="1600" dirty="0">
                <a:latin typeface="Microsoft YaHei" charset="-122"/>
                <a:ea typeface="Microsoft YaHei" charset="-122"/>
              </a:rPr>
              <a:t> 1.0)</a:t>
            </a:r>
          </a:p>
          <a:p>
            <a:pPr>
              <a:lnSpc>
                <a:spcPct val="150000"/>
              </a:lnSpc>
            </a:pPr>
            <a:r>
              <a:rPr lang="en-US" altLang="zh-CN" sz="1600" b="1" dirty="0">
                <a:latin typeface="Microsoft YaHei" charset="-122"/>
                <a:ea typeface="Microsoft YaHei" charset="-122"/>
              </a:rPr>
              <a:t>thrift</a:t>
            </a:r>
            <a:r>
              <a:rPr lang="en-US" altLang="zh-CN" sz="1600" dirty="0">
                <a:latin typeface="Microsoft YaHei" charset="-122"/>
                <a:ea typeface="Microsoft YaHei" charset="-122"/>
              </a:rPr>
              <a:t>: </a:t>
            </a:r>
            <a:r>
              <a:rPr lang="zh-CN" altLang="en-US" sz="1600" dirty="0">
                <a:latin typeface="Microsoft YaHei" charset="-122"/>
                <a:ea typeface="Microsoft YaHei" charset="-122"/>
              </a:rPr>
              <a:t>跨语言的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a:t>
            </a:r>
            <a:r>
              <a:rPr lang="en-US" altLang="zh-CN" sz="1600" dirty="0" err="1">
                <a:latin typeface="Microsoft YaHei" charset="-122"/>
                <a:ea typeface="Microsoft YaHei" charset="-122"/>
              </a:rPr>
              <a:t>facebook</a:t>
            </a:r>
            <a:r>
              <a:rPr lang="zh-CN" altLang="en-US" sz="1600" dirty="0">
                <a:latin typeface="Microsoft YaHei" charset="-122"/>
                <a:ea typeface="Microsoft YaHei" charset="-122"/>
              </a:rPr>
              <a:t>贡献</a:t>
            </a:r>
          </a:p>
          <a:p>
            <a:pPr>
              <a:lnSpc>
                <a:spcPct val="150000"/>
              </a:lnSpc>
            </a:pPr>
            <a:r>
              <a:rPr lang="en-US" altLang="zh-CN" sz="1600" b="1" dirty="0" err="1">
                <a:latin typeface="Microsoft YaHei" charset="-122"/>
                <a:ea typeface="Microsoft YaHei" charset="-122"/>
              </a:rPr>
              <a:t>dubbo</a:t>
            </a:r>
            <a:r>
              <a:rPr lang="en-US" altLang="zh-CN" sz="1600" dirty="0">
                <a:latin typeface="Microsoft YaHei" charset="-122"/>
                <a:ea typeface="Microsoft YaHei" charset="-122"/>
              </a:rPr>
              <a:t>: </a:t>
            </a:r>
            <a:r>
              <a:rPr lang="zh-CN" altLang="en-US" sz="1600" dirty="0">
                <a:latin typeface="Microsoft YaHei" charset="-122"/>
                <a:ea typeface="Microsoft YaHei" charset="-122"/>
              </a:rPr>
              <a:t>国内较早开源的服务治理的</a:t>
            </a:r>
            <a:r>
              <a:rPr lang="en-US" altLang="zh-CN" sz="1600" dirty="0">
                <a:latin typeface="Microsoft YaHei" charset="-122"/>
                <a:ea typeface="Microsoft YaHei" charset="-122"/>
              </a:rPr>
              <a:t>Java </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框，阿里开源</a:t>
            </a:r>
          </a:p>
          <a:p>
            <a:pPr>
              <a:lnSpc>
                <a:spcPct val="150000"/>
              </a:lnSpc>
            </a:pPr>
            <a:r>
              <a:rPr lang="en-US" altLang="zh-CN" sz="1600" b="1" dirty="0" err="1">
                <a:latin typeface="Microsoft YaHei" charset="-122"/>
                <a:ea typeface="Microsoft YaHei" charset="-122"/>
              </a:rPr>
              <a:t>motan</a:t>
            </a:r>
            <a:r>
              <a:rPr lang="en-US" altLang="zh-CN" sz="1600" dirty="0">
                <a:latin typeface="Microsoft YaHei" charset="-122"/>
                <a:ea typeface="Microsoft YaHei" charset="-122"/>
              </a:rPr>
              <a:t>: </a:t>
            </a:r>
            <a:r>
              <a:rPr lang="zh-CN" altLang="en-US" sz="1600" dirty="0">
                <a:latin typeface="Microsoft YaHei" charset="-122"/>
                <a:ea typeface="Microsoft YaHei" charset="-122"/>
              </a:rPr>
              <a:t>微博内部使用的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框架，底层支持</a:t>
            </a:r>
            <a:r>
              <a:rPr lang="en-US" altLang="zh-CN" sz="1600" dirty="0">
                <a:latin typeface="Microsoft YaHei" charset="-122"/>
                <a:ea typeface="Microsoft YaHei" charset="-122"/>
              </a:rPr>
              <a:t>java,</a:t>
            </a:r>
            <a:r>
              <a:rPr lang="zh-CN" altLang="en-US" sz="1600" dirty="0">
                <a:latin typeface="Microsoft YaHei" charset="-122"/>
                <a:ea typeface="Microsoft YaHei" charset="-122"/>
              </a:rPr>
              <a:t>生态圈往</a:t>
            </a:r>
            <a:r>
              <a:rPr lang="en-US" altLang="zh-CN" sz="1600" dirty="0">
                <a:latin typeface="Microsoft YaHei" charset="-122"/>
                <a:ea typeface="Microsoft YaHei" charset="-122"/>
              </a:rPr>
              <a:t>service mesh</a:t>
            </a:r>
            <a:r>
              <a:rPr lang="zh-CN" altLang="en-US" sz="1600" dirty="0">
                <a:latin typeface="Microsoft YaHei" charset="-122"/>
                <a:ea typeface="Microsoft YaHei" charset="-122"/>
              </a:rPr>
              <a:t>发展以支持多语言</a:t>
            </a:r>
          </a:p>
          <a:p>
            <a:pPr>
              <a:lnSpc>
                <a:spcPct val="150000"/>
              </a:lnSpc>
            </a:pPr>
            <a:r>
              <a:rPr lang="en-US" altLang="zh-CN" sz="1600" b="1" dirty="0" err="1">
                <a:latin typeface="Microsoft YaHei" charset="-122"/>
                <a:ea typeface="Microsoft YaHei" charset="-122"/>
              </a:rPr>
              <a:t>hprose</a:t>
            </a:r>
            <a:r>
              <a:rPr lang="en-US" altLang="zh-CN" sz="1600" dirty="0">
                <a:latin typeface="Microsoft YaHei" charset="-122"/>
                <a:ea typeface="Microsoft YaHei" charset="-122"/>
              </a:rPr>
              <a:t>: </a:t>
            </a:r>
            <a:r>
              <a:rPr lang="zh-CN" altLang="en-US" sz="1600" dirty="0">
                <a:latin typeface="Microsoft YaHei" charset="-122"/>
                <a:ea typeface="Microsoft YaHei" charset="-122"/>
              </a:rPr>
              <a:t>国内开发人员开发的一个跨语言的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框架，非服务治理但是性能高效</a:t>
            </a:r>
          </a:p>
          <a:p>
            <a:pPr>
              <a:lnSpc>
                <a:spcPct val="150000"/>
              </a:lnSpc>
            </a:pPr>
            <a:r>
              <a:rPr lang="en-US" altLang="zh-CN" sz="1600" b="1" dirty="0" err="1">
                <a:latin typeface="Microsoft YaHei" charset="-122"/>
                <a:ea typeface="Microsoft YaHei" charset="-122"/>
              </a:rPr>
              <a:t>twirp</a:t>
            </a:r>
            <a:r>
              <a:rPr lang="en-US" altLang="zh-CN" sz="1600" dirty="0">
                <a:latin typeface="Microsoft YaHei" charset="-122"/>
                <a:ea typeface="Microsoft YaHei" charset="-122"/>
              </a:rPr>
              <a:t>: </a:t>
            </a:r>
            <a:r>
              <a:rPr lang="en-US" altLang="zh-CN" sz="1600" dirty="0" err="1">
                <a:latin typeface="Microsoft YaHei" charset="-122"/>
                <a:ea typeface="Microsoft YaHei" charset="-122"/>
              </a:rPr>
              <a:t>twitch.tv</a:t>
            </a:r>
            <a:r>
              <a:rPr lang="zh-CN" altLang="en-US" sz="1600" dirty="0">
                <a:latin typeface="Microsoft YaHei" charset="-122"/>
                <a:ea typeface="Microsoft YaHei" charset="-122"/>
              </a:rPr>
              <a:t>刚刚开源的一个</a:t>
            </a:r>
            <a:r>
              <a:rPr lang="en-US" altLang="zh-CN" sz="1600" dirty="0">
                <a:latin typeface="Microsoft YaHei" charset="-122"/>
                <a:ea typeface="Microsoft YaHei" charset="-122"/>
              </a:rPr>
              <a:t>Restful</a:t>
            </a:r>
            <a:r>
              <a:rPr lang="zh-CN" altLang="en-US" sz="1600" dirty="0">
                <a:latin typeface="Microsoft YaHei" charset="-122"/>
                <a:ea typeface="Microsoft YaHei" charset="-122"/>
              </a:rPr>
              <a:t>风格的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a:t>
            </a:r>
          </a:p>
          <a:p>
            <a:pPr>
              <a:lnSpc>
                <a:spcPct val="150000"/>
              </a:lnSpc>
            </a:pPr>
            <a:r>
              <a:rPr lang="en-US" altLang="zh-CN" sz="1600" b="1" dirty="0">
                <a:latin typeface="Microsoft YaHei" charset="-122"/>
                <a:ea typeface="Microsoft YaHei" charset="-122"/>
              </a:rPr>
              <a:t>tars</a:t>
            </a:r>
            <a:r>
              <a:rPr lang="en-US" altLang="zh-CN" sz="1600" dirty="0">
                <a:latin typeface="Microsoft YaHei" charset="-122"/>
                <a:ea typeface="Microsoft YaHei" charset="-122"/>
              </a:rPr>
              <a:t>:</a:t>
            </a:r>
            <a:r>
              <a:rPr lang="zh-CN" altLang="en-US" sz="1600" dirty="0">
                <a:latin typeface="Microsoft YaHei" charset="-122"/>
                <a:ea typeface="Microsoft YaHei" charset="-122"/>
              </a:rPr>
              <a:t> 腾讯公司的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a:t>
            </a:r>
          </a:p>
          <a:p>
            <a:pPr>
              <a:lnSpc>
                <a:spcPct val="150000"/>
              </a:lnSpc>
            </a:pPr>
            <a:r>
              <a:rPr lang="en-US" altLang="zh-CN" sz="1600" b="1" dirty="0" err="1">
                <a:latin typeface="Microsoft YaHei" charset="-122"/>
                <a:ea typeface="Microsoft YaHei" charset="-122"/>
              </a:rPr>
              <a:t>brpc</a:t>
            </a:r>
            <a:r>
              <a:rPr lang="en-US" altLang="zh-CN" sz="1600" dirty="0">
                <a:latin typeface="Microsoft YaHei" charset="-122"/>
                <a:ea typeface="Microsoft YaHei" charset="-122"/>
              </a:rPr>
              <a:t>: </a:t>
            </a:r>
            <a:r>
              <a:rPr lang="zh-CN" altLang="en-US" sz="1600" dirty="0">
                <a:latin typeface="Microsoft YaHei" charset="-122"/>
                <a:ea typeface="Microsoft YaHei" charset="-122"/>
              </a:rPr>
              <a:t>百度公司的</a:t>
            </a:r>
            <a:r>
              <a:rPr lang="en-US" altLang="zh-CN" sz="1600" dirty="0" err="1">
                <a:latin typeface="Microsoft YaHei" charset="-122"/>
                <a:ea typeface="Microsoft YaHei" charset="-122"/>
              </a:rPr>
              <a:t>rpc</a:t>
            </a:r>
            <a:r>
              <a:rPr lang="zh-CN" altLang="en-US" sz="1600" dirty="0">
                <a:latin typeface="Microsoft YaHei" charset="-122"/>
                <a:ea typeface="Microsoft YaHei" charset="-122"/>
              </a:rPr>
              <a:t>框架</a:t>
            </a:r>
            <a:endParaRPr lang="en-US" altLang="zh-CN" sz="1600" dirty="0">
              <a:latin typeface="Microsoft YaHei" charset="-122"/>
              <a:ea typeface="Microsoft YaHei" charset="-122"/>
            </a:endParaRPr>
          </a:p>
          <a:p>
            <a:pPr>
              <a:lnSpc>
                <a:spcPct val="150000"/>
              </a:lnSpc>
            </a:pPr>
            <a:r>
              <a:rPr lang="en-US" altLang="zh-CN" sz="1600" b="1" dirty="0">
                <a:latin typeface="Microsoft YaHei" charset="-122"/>
                <a:ea typeface="Microsoft YaHei" charset="-122"/>
              </a:rPr>
              <a:t>go</a:t>
            </a:r>
            <a:r>
              <a:rPr lang="zh-CN" altLang="en-US" sz="1600" b="1" dirty="0">
                <a:latin typeface="Microsoft YaHei" charset="-122"/>
                <a:ea typeface="Microsoft YaHei" charset="-122"/>
              </a:rPr>
              <a:t> </a:t>
            </a:r>
            <a:r>
              <a:rPr lang="en-US" altLang="zh-CN" sz="1600" b="1" dirty="0">
                <a:latin typeface="Microsoft YaHei" charset="-122"/>
                <a:ea typeface="Microsoft YaHei" charset="-122"/>
              </a:rPr>
              <a:t>kit</a:t>
            </a:r>
            <a:r>
              <a:rPr lang="en-US" altLang="zh-CN" sz="1600" dirty="0">
                <a:latin typeface="Microsoft YaHei" charset="-122"/>
                <a:ea typeface="Microsoft YaHei" charset="-122"/>
              </a:rPr>
              <a:t>:</a:t>
            </a:r>
            <a:r>
              <a:rPr lang="zh-CN" altLang="en-US" sz="1600" dirty="0">
                <a:latin typeface="Microsoft YaHei" charset="-122"/>
                <a:ea typeface="Microsoft YaHei" charset="-122"/>
              </a:rPr>
              <a:t> </a:t>
            </a:r>
            <a:r>
              <a:rPr lang="en-US" altLang="zh-CN" sz="1600" dirty="0">
                <a:latin typeface="Microsoft YaHei" charset="-122"/>
                <a:ea typeface="Microsoft YaHei" charset="-122"/>
              </a:rPr>
              <a:t>Go</a:t>
            </a:r>
            <a:r>
              <a:rPr lang="zh-CN" altLang="en-US" sz="1600" dirty="0">
                <a:latin typeface="Microsoft YaHei" charset="-122"/>
                <a:ea typeface="Microsoft YaHei" charset="-122"/>
              </a:rPr>
              <a:t>语言微服务工具集</a:t>
            </a:r>
          </a:p>
          <a:p>
            <a:pPr>
              <a:lnSpc>
                <a:spcPct val="150000"/>
              </a:lnSpc>
            </a:pPr>
            <a:r>
              <a:rPr lang="en-US" altLang="zh-CN" sz="1600" b="1" dirty="0">
                <a:latin typeface="Microsoft YaHei" charset="-122"/>
                <a:ea typeface="Microsoft YaHei" charset="-122"/>
              </a:rPr>
              <a:t>spring</a:t>
            </a:r>
            <a:r>
              <a:rPr lang="zh-CN" altLang="en-US" sz="1600" b="1" dirty="0">
                <a:latin typeface="Microsoft YaHei" charset="-122"/>
                <a:ea typeface="Microsoft YaHei" charset="-122"/>
              </a:rPr>
              <a:t> </a:t>
            </a:r>
            <a:r>
              <a:rPr lang="en-US" altLang="zh-CN" sz="1600" b="1" dirty="0">
                <a:latin typeface="Microsoft YaHei" charset="-122"/>
                <a:ea typeface="Microsoft YaHei" charset="-122"/>
              </a:rPr>
              <a:t>cloud</a:t>
            </a:r>
          </a:p>
          <a:p>
            <a:pPr>
              <a:lnSpc>
                <a:spcPct val="150000"/>
              </a:lnSpc>
            </a:pPr>
            <a:endParaRPr lang="zh-CN" altLang="en-US" sz="1600" dirty="0">
              <a:latin typeface="Microsoft YaHei" charset="-122"/>
              <a:ea typeface="Microsoft YaHei" charset="-122"/>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65159"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2962946" y="3013502"/>
            <a:ext cx="6262933" cy="830997"/>
          </a:xfrm>
        </p:spPr>
        <p:txBody>
          <a:bodyPr wrap="none" anchor="ctr">
            <a:spAutoFit/>
          </a:bodyPr>
          <a:lstStyle/>
          <a:p>
            <a:pPr eaLnBrk="1" hangingPunct="1"/>
            <a:r>
              <a:rPr kumimoji="0" lang="en-US" altLang="zh-CN" sz="6000" dirty="0" smtClean="0">
                <a:latin typeface="HP Simplified" charset="0"/>
                <a:ea typeface="汉仪中黑简" charset="0"/>
              </a:rPr>
              <a:t>RPC</a:t>
            </a:r>
            <a:r>
              <a:rPr kumimoji="0" lang="zh-CN" altLang="en-US" sz="6000" dirty="0" smtClean="0">
                <a:latin typeface="HP Simplified" charset="0"/>
                <a:ea typeface="汉仪中黑简" charset="0"/>
              </a:rPr>
              <a:t> 框架性能比较</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23</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50136981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31825" y="541338"/>
            <a:ext cx="10966450" cy="852487"/>
          </a:xfrm>
        </p:spPr>
        <p:txBody>
          <a:bodyPr/>
          <a:lstStyle/>
          <a:p>
            <a:r>
              <a:rPr lang="zh-CN" altLang="en-US" sz="2400" dirty="0" smtClean="0">
                <a:latin typeface="Microsoft YaHei" charset="-122"/>
                <a:ea typeface="Microsoft YaHei" charset="-122"/>
                <a:cs typeface="HP Simplified" charset="0"/>
              </a:rPr>
              <a:t>性能比较</a:t>
            </a:r>
            <a:endParaRPr lang="zh-CN" altLang="en-US" sz="2400" dirty="0">
              <a:latin typeface="Microsoft YaHei" charset="-122"/>
              <a:ea typeface="Microsoft YaHei" charset="-122"/>
              <a:cs typeface="HP Simplified" charset="0"/>
            </a:endParaRPr>
          </a:p>
        </p:txBody>
      </p:sp>
      <p:sp>
        <p:nvSpPr>
          <p:cNvPr id="2" name="文本框 1"/>
          <p:cNvSpPr txBox="1"/>
          <p:nvPr/>
        </p:nvSpPr>
        <p:spPr>
          <a:xfrm>
            <a:off x="631825" y="1612900"/>
            <a:ext cx="10966450" cy="2301875"/>
          </a:xfrm>
          <a:prstGeom prst="rect">
            <a:avLst/>
          </a:prstGeom>
          <a:noFill/>
        </p:spPr>
        <p:txBody>
          <a:bodyPr lIns="0" tIns="0" rIns="0" bIns="0"/>
          <a:lstStyle/>
          <a:p>
            <a:pPr marL="342900" indent="-342900">
              <a:lnSpc>
                <a:spcPct val="150000"/>
              </a:lnSpc>
              <a:buFont typeface="Arial" charset="0"/>
              <a:buChar char="•"/>
              <a:defRPr/>
            </a:pPr>
            <a:r>
              <a:rPr lang="en-US" altLang="zh-CN" sz="1600" dirty="0">
                <a:latin typeface="Microsoft YaHei" charset="-122"/>
                <a:ea typeface="Microsoft YaHei" charset="-122"/>
                <a:cs typeface="Microsoft YaHei" charset="-122"/>
              </a:rPr>
              <a:t>0ms: </a:t>
            </a:r>
            <a:r>
              <a:rPr lang="zh-CN" altLang="en-US" sz="1600" dirty="0">
                <a:latin typeface="Microsoft YaHei" charset="-122"/>
                <a:ea typeface="Microsoft YaHei" charset="-122"/>
                <a:cs typeface="Microsoft YaHei" charset="-122"/>
              </a:rPr>
              <a:t>业务很简单，可以快速返回。业务处理主要是将反序列化的对象设置几个字段后返回</a:t>
            </a:r>
          </a:p>
          <a:p>
            <a:pPr marL="342900" indent="-342900">
              <a:lnSpc>
                <a:spcPct val="150000"/>
              </a:lnSpc>
              <a:buFont typeface="Arial" charset="0"/>
              <a:buChar char="•"/>
              <a:defRPr/>
            </a:pPr>
            <a:r>
              <a:rPr lang="en-US" altLang="zh-CN" sz="1600" dirty="0">
                <a:latin typeface="Microsoft YaHei" charset="-122"/>
                <a:ea typeface="Microsoft YaHei" charset="-122"/>
                <a:cs typeface="Microsoft YaHei" charset="-122"/>
              </a:rPr>
              <a:t>10ms: </a:t>
            </a:r>
            <a:r>
              <a:rPr lang="zh-CN" altLang="en-US" sz="1600" dirty="0">
                <a:latin typeface="Microsoft YaHei" charset="-122"/>
                <a:ea typeface="Microsoft YaHei" charset="-122"/>
                <a:cs typeface="Microsoft YaHei" charset="-122"/>
              </a:rPr>
              <a:t>模拟一般的业务处理，这些业务处理主要是本地操作，比如读取本地的数据库等，处理时间相对较短</a:t>
            </a:r>
          </a:p>
          <a:p>
            <a:pPr marL="342900" indent="-342900">
              <a:lnSpc>
                <a:spcPct val="150000"/>
              </a:lnSpc>
              <a:buFont typeface="Arial" charset="0"/>
              <a:buChar char="•"/>
              <a:defRPr/>
            </a:pPr>
            <a:r>
              <a:rPr lang="en-US" altLang="zh-CN" sz="1600" dirty="0">
                <a:latin typeface="Microsoft YaHei" charset="-122"/>
                <a:ea typeface="Microsoft YaHei" charset="-122"/>
                <a:cs typeface="Microsoft YaHei" charset="-122"/>
              </a:rPr>
              <a:t>30ms: </a:t>
            </a:r>
            <a:r>
              <a:rPr lang="zh-CN" altLang="en-US" sz="1600" dirty="0">
                <a:latin typeface="Microsoft YaHei" charset="-122"/>
                <a:ea typeface="Microsoft YaHei" charset="-122"/>
                <a:cs typeface="Microsoft YaHei" charset="-122"/>
              </a:rPr>
              <a:t>模拟复杂的业务处理， 这些服务可能需要访问第三方服务，或者远程的数据等，处理时间相对较长</a:t>
            </a:r>
          </a:p>
          <a:p>
            <a:pPr>
              <a:lnSpc>
                <a:spcPct val="150000"/>
              </a:lnSpc>
              <a:defRPr/>
            </a:pPr>
            <a:r>
              <a:rPr lang="zh-CN" altLang="en-US" sz="1600" dirty="0">
                <a:latin typeface="Microsoft YaHei" charset="-122"/>
                <a:ea typeface="Microsoft YaHei" charset="-122"/>
                <a:cs typeface="Microsoft YaHei" charset="-122"/>
              </a:rPr>
              <a:t>当处理时间为</a:t>
            </a:r>
            <a:r>
              <a:rPr lang="en-US" altLang="zh-CN" sz="1600" dirty="0">
                <a:latin typeface="Microsoft YaHei" charset="-122"/>
                <a:ea typeface="Microsoft YaHei" charset="-122"/>
                <a:cs typeface="Microsoft YaHei" charset="-122"/>
              </a:rPr>
              <a:t>0ms</a:t>
            </a:r>
            <a:r>
              <a:rPr lang="zh-CN" altLang="en-US" sz="1600" dirty="0">
                <a:latin typeface="Microsoft YaHei" charset="-122"/>
                <a:ea typeface="Microsoft YaHei" charset="-122"/>
                <a:cs typeface="Microsoft YaHei" charset="-122"/>
              </a:rPr>
              <a:t>时，我们主要测试的整个框架空转的处理能力，涉及的数据的传输，数据的序列化、服务的调度等等。</a:t>
            </a:r>
            <a:br>
              <a:rPr lang="zh-CN" altLang="en-US" sz="1600" dirty="0">
                <a:latin typeface="Microsoft YaHei" charset="-122"/>
                <a:ea typeface="Microsoft YaHei" charset="-122"/>
                <a:cs typeface="Microsoft YaHei" charset="-122"/>
              </a:rPr>
            </a:br>
            <a:r>
              <a:rPr lang="zh-CN" altLang="en-US" sz="1600" dirty="0">
                <a:latin typeface="Microsoft YaHei" charset="-122"/>
                <a:ea typeface="Microsoft YaHei" charset="-122"/>
                <a:cs typeface="Microsoft YaHei" charset="-122"/>
              </a:rPr>
              <a:t>当处理时间为</a:t>
            </a:r>
            <a:r>
              <a:rPr lang="en-US" altLang="zh-CN" sz="1600" dirty="0">
                <a:latin typeface="Microsoft YaHei" charset="-122"/>
                <a:ea typeface="Microsoft YaHei" charset="-122"/>
                <a:cs typeface="Microsoft YaHei" charset="-122"/>
              </a:rPr>
              <a:t>10ms</a:t>
            </a:r>
            <a:r>
              <a:rPr lang="zh-CN" altLang="en-US" sz="1600" dirty="0">
                <a:latin typeface="Microsoft YaHei" charset="-122"/>
                <a:ea typeface="Microsoft YaHei" charset="-122"/>
                <a:cs typeface="Microsoft YaHei" charset="-122"/>
              </a:rPr>
              <a:t>、</a:t>
            </a:r>
            <a:r>
              <a:rPr lang="en-US" altLang="zh-CN" sz="1600" dirty="0">
                <a:latin typeface="Microsoft YaHei" charset="-122"/>
                <a:ea typeface="Microsoft YaHei" charset="-122"/>
                <a:cs typeface="Microsoft YaHei" charset="-122"/>
              </a:rPr>
              <a:t>30ms</a:t>
            </a:r>
            <a:r>
              <a:rPr lang="zh-CN" altLang="en-US" sz="1600" dirty="0">
                <a:latin typeface="Microsoft YaHei" charset="-122"/>
                <a:ea typeface="Microsoft YaHei" charset="-122"/>
                <a:cs typeface="Microsoft YaHei" charset="-122"/>
              </a:rPr>
              <a:t>时，这个时间业务处理时间一般要远远大于数据传输和序列化所需的时间，主要比较在大并发</a:t>
            </a:r>
            <a:endParaRPr lang="en-US" altLang="zh-CN" sz="1600" dirty="0">
              <a:latin typeface="Microsoft YaHei" charset="-122"/>
              <a:ea typeface="Microsoft YaHei" charset="-122"/>
              <a:cs typeface="Microsoft YaHei" charset="-122"/>
            </a:endParaRPr>
          </a:p>
          <a:p>
            <a:pPr>
              <a:lnSpc>
                <a:spcPct val="150000"/>
              </a:lnSpc>
              <a:defRPr/>
            </a:pPr>
            <a:r>
              <a:rPr lang="zh-CN" altLang="en-US" sz="1600" dirty="0">
                <a:latin typeface="Microsoft YaHei" charset="-122"/>
                <a:ea typeface="Microsoft YaHei" charset="-122"/>
                <a:cs typeface="Microsoft YaHei" charset="-122"/>
              </a:rPr>
              <a:t>的性能框架的调度、处理能力。</a:t>
            </a:r>
          </a:p>
        </p:txBody>
      </p:sp>
      <p:sp>
        <p:nvSpPr>
          <p:cNvPr id="36867" name="文本框 2"/>
          <p:cNvSpPr txBox="1">
            <a:spLocks noChangeArrowheads="1"/>
          </p:cNvSpPr>
          <p:nvPr/>
        </p:nvSpPr>
        <p:spPr bwMode="auto">
          <a:xfrm>
            <a:off x="631825" y="1174750"/>
            <a:ext cx="23701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r>
              <a:rPr lang="zh-CN" altLang="en-US" b="1">
                <a:latin typeface="Microsoft YaHei" charset="-122"/>
                <a:ea typeface="Microsoft YaHei" charset="-122"/>
              </a:rPr>
              <a:t>模拟业务处理时间</a:t>
            </a:r>
          </a:p>
          <a:p>
            <a:endParaRPr lang="zh-CN" altLang="en-US" b="1">
              <a:latin typeface="Microsoft YaHei" charset="-122"/>
              <a:ea typeface="Microsoft YaHei" charset="-122"/>
            </a:endParaRPr>
          </a:p>
          <a:p>
            <a:pPr>
              <a:lnSpc>
                <a:spcPct val="90000"/>
              </a:lnSpc>
            </a:pPr>
            <a:endParaRPr lang="zh-CN" altLang="en-US" b="1">
              <a:latin typeface="Microsoft YaHei" charset="-122"/>
              <a:ea typeface="Microsoft YaHei" charset="-122"/>
            </a:endParaRPr>
          </a:p>
        </p:txBody>
      </p:sp>
      <p:sp>
        <p:nvSpPr>
          <p:cNvPr id="36868" name="矩形 3"/>
          <p:cNvSpPr>
            <a:spLocks noChangeArrowheads="1"/>
          </p:cNvSpPr>
          <p:nvPr/>
        </p:nvSpPr>
        <p:spPr bwMode="auto">
          <a:xfrm>
            <a:off x="631825" y="4519613"/>
            <a:ext cx="609282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Arial" charset="0"/>
              <a:buChar char="•"/>
            </a:pPr>
            <a:r>
              <a:rPr lang="zh-CN" altLang="en-US" sz="1600">
                <a:solidFill>
                  <a:srgbClr val="000000"/>
                </a:solidFill>
                <a:latin typeface="Microsoft YaHei" charset="-122"/>
                <a:ea typeface="Microsoft YaHei" charset="-122"/>
              </a:rPr>
              <a:t>吞吐率</a:t>
            </a:r>
            <a:r>
              <a:rPr lang="en-US" altLang="zh-CN" sz="1600">
                <a:solidFill>
                  <a:srgbClr val="000000"/>
                </a:solidFill>
                <a:latin typeface="Microsoft YaHei" charset="-122"/>
                <a:ea typeface="Microsoft YaHei" charset="-122"/>
              </a:rPr>
              <a:t>: </a:t>
            </a:r>
            <a:r>
              <a:rPr lang="zh-CN" altLang="en-US" sz="1600">
                <a:solidFill>
                  <a:srgbClr val="000000"/>
                </a:solidFill>
                <a:latin typeface="Microsoft YaHei" charset="-122"/>
                <a:ea typeface="Microsoft YaHei" charset="-122"/>
              </a:rPr>
              <a:t>每秒完成的请求量</a:t>
            </a:r>
          </a:p>
          <a:p>
            <a:pPr>
              <a:lnSpc>
                <a:spcPct val="150000"/>
              </a:lnSpc>
              <a:buFont typeface="Arial" charset="0"/>
              <a:buChar char="•"/>
            </a:pPr>
            <a:r>
              <a:rPr lang="zh-CN" altLang="en-US" sz="1600">
                <a:solidFill>
                  <a:srgbClr val="000000"/>
                </a:solidFill>
                <a:latin typeface="Microsoft YaHei" charset="-122"/>
                <a:ea typeface="Microsoft YaHei" charset="-122"/>
              </a:rPr>
              <a:t>平均延迟</a:t>
            </a:r>
            <a:r>
              <a:rPr lang="en-US" altLang="zh-CN" sz="1600">
                <a:solidFill>
                  <a:srgbClr val="000000"/>
                </a:solidFill>
                <a:latin typeface="Microsoft YaHei" charset="-122"/>
                <a:ea typeface="Microsoft YaHei" charset="-122"/>
              </a:rPr>
              <a:t>: </a:t>
            </a:r>
            <a:r>
              <a:rPr lang="zh-CN" altLang="en-US" sz="1600">
                <a:solidFill>
                  <a:srgbClr val="000000"/>
                </a:solidFill>
                <a:latin typeface="Microsoft YaHei" charset="-122"/>
                <a:ea typeface="Microsoft YaHei" charset="-122"/>
              </a:rPr>
              <a:t>服务发出到收到</a:t>
            </a:r>
            <a:r>
              <a:rPr lang="en-US" altLang="zh-CN" sz="1600">
                <a:solidFill>
                  <a:srgbClr val="000000"/>
                </a:solidFill>
                <a:latin typeface="Microsoft YaHei" charset="-122"/>
                <a:ea typeface="Microsoft YaHei" charset="-122"/>
              </a:rPr>
              <a:t>response</a:t>
            </a:r>
            <a:r>
              <a:rPr lang="zh-CN" altLang="en-US" sz="1600">
                <a:solidFill>
                  <a:srgbClr val="000000"/>
                </a:solidFill>
                <a:latin typeface="Microsoft YaHei" charset="-122"/>
                <a:ea typeface="Microsoft YaHei" charset="-122"/>
              </a:rPr>
              <a:t>所需的时间</a:t>
            </a:r>
          </a:p>
          <a:p>
            <a:pPr>
              <a:lnSpc>
                <a:spcPct val="150000"/>
              </a:lnSpc>
              <a:buFont typeface="Arial" charset="0"/>
              <a:buChar char="•"/>
            </a:pPr>
            <a:r>
              <a:rPr lang="en-US" altLang="zh-CN" sz="1600">
                <a:solidFill>
                  <a:srgbClr val="000000"/>
                </a:solidFill>
                <a:latin typeface="Microsoft YaHei" charset="-122"/>
                <a:ea typeface="Microsoft YaHei" charset="-122"/>
              </a:rPr>
              <a:t>P99</a:t>
            </a:r>
            <a:r>
              <a:rPr lang="zh-CN" altLang="en-US" sz="1600">
                <a:solidFill>
                  <a:srgbClr val="000000"/>
                </a:solidFill>
                <a:latin typeface="Microsoft YaHei" charset="-122"/>
                <a:ea typeface="Microsoft YaHei" charset="-122"/>
              </a:rPr>
              <a:t>延迟：</a:t>
            </a:r>
            <a:r>
              <a:rPr lang="en-US" altLang="zh-CN" sz="1600">
                <a:solidFill>
                  <a:srgbClr val="000000"/>
                </a:solidFill>
                <a:latin typeface="Microsoft YaHei" charset="-122"/>
                <a:ea typeface="Microsoft YaHei" charset="-122"/>
              </a:rPr>
              <a:t>99%</a:t>
            </a:r>
            <a:r>
              <a:rPr lang="zh-CN" altLang="en-US" sz="1600">
                <a:solidFill>
                  <a:srgbClr val="000000"/>
                </a:solidFill>
                <a:latin typeface="Microsoft YaHei" charset="-122"/>
                <a:ea typeface="Microsoft YaHei" charset="-122"/>
              </a:rPr>
              <a:t>的调用的延迟时间</a:t>
            </a:r>
          </a:p>
        </p:txBody>
      </p:sp>
      <p:sp>
        <p:nvSpPr>
          <p:cNvPr id="36869" name="矩形 4"/>
          <p:cNvSpPr>
            <a:spLocks noChangeArrowheads="1"/>
          </p:cNvSpPr>
          <p:nvPr/>
        </p:nvSpPr>
        <p:spPr bwMode="auto">
          <a:xfrm>
            <a:off x="631825" y="4133850"/>
            <a:ext cx="11588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000000"/>
                </a:solidFill>
                <a:latin typeface="Microsoft YaHei" charset="-122"/>
                <a:ea typeface="Microsoft YaHei" charset="-122"/>
              </a:rPr>
              <a:t>测试指标</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631825" y="541338"/>
            <a:ext cx="10966450" cy="852487"/>
          </a:xfrm>
        </p:spPr>
        <p:txBody>
          <a:bodyPr/>
          <a:lstStyle/>
          <a:p>
            <a:r>
              <a:rPr lang="zh-CN" altLang="en-US" sz="2400" dirty="0" smtClean="0">
                <a:latin typeface="Microsoft YaHei" charset="-122"/>
                <a:ea typeface="Microsoft YaHei" charset="-122"/>
                <a:cs typeface="HP Simplified" charset="0"/>
              </a:rPr>
              <a:t>性能比较</a:t>
            </a:r>
            <a:endParaRPr lang="zh-CN" altLang="en-US" dirty="0">
              <a:latin typeface="Microsoft YaHei" charset="-122"/>
              <a:ea typeface="Microsoft YaHei" charset="-122"/>
              <a:cs typeface="HP Simplified" charset="0"/>
            </a:endParaRPr>
          </a:p>
        </p:txBody>
      </p:sp>
      <p:pic>
        <p:nvPicPr>
          <p:cNvPr id="37890" name="Picture 1" descr="https://colobu.com/2018/01/31/benchmark-2018-spring-of-popular-rpc-frameworks/p0-through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44625"/>
            <a:ext cx="370522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2" descr="https://colobu.com/2018/01/31/benchmark-2018-spring-of-popular-rpc-frameworks/p0-laten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444625"/>
            <a:ext cx="370522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descr="https://colobu.com/2018/01/31/benchmark-2018-spring-of-popular-rpc-frameworks/p0-p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988" y="1444625"/>
            <a:ext cx="370522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13"/>
          <p:cNvSpPr>
            <a:spLocks noChangeArrowheads="1"/>
          </p:cNvSpPr>
          <p:nvPr/>
        </p:nvSpPr>
        <p:spPr bwMode="auto">
          <a:xfrm>
            <a:off x="631825" y="1025525"/>
            <a:ext cx="1741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000000"/>
                </a:solidFill>
                <a:latin typeface="Microsoft YaHei" charset="-122"/>
                <a:ea typeface="Microsoft YaHei" charset="-122"/>
              </a:rPr>
              <a:t>处理时间 </a:t>
            </a:r>
            <a:r>
              <a:rPr lang="en-US" altLang="zh-CN">
                <a:solidFill>
                  <a:srgbClr val="000000"/>
                </a:solidFill>
                <a:latin typeface="Microsoft YaHei" charset="-122"/>
                <a:ea typeface="Microsoft YaHei" charset="-122"/>
              </a:rPr>
              <a:t>0ms</a:t>
            </a:r>
          </a:p>
        </p:txBody>
      </p:sp>
      <p:sp>
        <p:nvSpPr>
          <p:cNvPr id="37894" name="文本框 14"/>
          <p:cNvSpPr txBox="1">
            <a:spLocks noChangeArrowheads="1"/>
          </p:cNvSpPr>
          <p:nvPr/>
        </p:nvSpPr>
        <p:spPr bwMode="auto">
          <a:xfrm>
            <a:off x="3065463" y="15192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
        <p:nvSpPr>
          <p:cNvPr id="37895" name="矩形 15"/>
          <p:cNvSpPr>
            <a:spLocks noChangeArrowheads="1"/>
          </p:cNvSpPr>
          <p:nvPr/>
        </p:nvSpPr>
        <p:spPr bwMode="auto">
          <a:xfrm>
            <a:off x="623888" y="3892550"/>
            <a:ext cx="109743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Aft>
                <a:spcPts val="500"/>
              </a:spcAft>
            </a:pPr>
            <a:r>
              <a:rPr lang="zh-CN" altLang="en-US" sz="1200" dirty="0">
                <a:solidFill>
                  <a:srgbClr val="000000"/>
                </a:solidFill>
                <a:latin typeface="Microsoft YaHei" charset="-122"/>
                <a:ea typeface="Microsoft YaHei" charset="-122"/>
              </a:rPr>
              <a:t>简单而高效的</a:t>
            </a:r>
            <a:r>
              <a:rPr lang="en-US" altLang="zh-CN" sz="1200" dirty="0">
                <a:solidFill>
                  <a:srgbClr val="000000"/>
                </a:solidFill>
                <a:latin typeface="Microsoft YaHei" charset="-122"/>
                <a:ea typeface="Microsoft YaHei" charset="-122"/>
              </a:rPr>
              <a:t>Go</a:t>
            </a:r>
            <a:r>
              <a:rPr lang="zh-CN" altLang="en-US" sz="1200" dirty="0">
                <a:solidFill>
                  <a:srgbClr val="000000"/>
                </a:solidFill>
                <a:latin typeface="Microsoft YaHei" charset="-122"/>
                <a:ea typeface="Microsoft YaHei" charset="-122"/>
              </a:rPr>
              <a:t>标准库的</a:t>
            </a:r>
            <a:r>
              <a:rPr lang="en-US" altLang="zh-CN" sz="1200" dirty="0" err="1">
                <a:solidFill>
                  <a:srgbClr val="000000"/>
                </a:solidFill>
                <a:latin typeface="Microsoft YaHei" charset="-122"/>
                <a:ea typeface="Microsoft YaHei" charset="-122"/>
              </a:rPr>
              <a:t>rpc</a:t>
            </a:r>
            <a:r>
              <a:rPr lang="zh-CN" altLang="en-US" sz="1200" dirty="0">
                <a:solidFill>
                  <a:srgbClr val="000000"/>
                </a:solidFill>
                <a:latin typeface="Microsoft YaHei" charset="-122"/>
                <a:ea typeface="Microsoft YaHei" charset="-122"/>
              </a:rPr>
              <a:t>性能优异，因为没有额外的服务治理和插件、过滤器的设置，它本身采用一个简单的</a:t>
            </a:r>
            <a:r>
              <a:rPr lang="en-US" altLang="zh-CN" sz="1200" dirty="0">
                <a:solidFill>
                  <a:srgbClr val="000000"/>
                </a:solidFill>
                <a:latin typeface="Microsoft YaHei" charset="-122"/>
                <a:ea typeface="Microsoft YaHei" charset="-122"/>
              </a:rPr>
              <a:t>header + payload</a:t>
            </a:r>
            <a:r>
              <a:rPr lang="zh-CN" altLang="en-US" sz="1200" dirty="0">
                <a:solidFill>
                  <a:srgbClr val="000000"/>
                </a:solidFill>
                <a:latin typeface="Microsoft YaHei" charset="-122"/>
                <a:ea typeface="Microsoft YaHei" charset="-122"/>
              </a:rPr>
              <a:t>的协议，运行高效。</a:t>
            </a:r>
          </a:p>
          <a:p>
            <a:pPr>
              <a:lnSpc>
                <a:spcPct val="150000"/>
              </a:lnSpc>
              <a:spcAft>
                <a:spcPts val="500"/>
              </a:spcAft>
            </a:pPr>
            <a:r>
              <a:rPr lang="en-US" altLang="zh-CN" sz="1200" dirty="0" err="1">
                <a:solidFill>
                  <a:srgbClr val="000000"/>
                </a:solidFill>
                <a:latin typeface="Microsoft YaHei" charset="-122"/>
                <a:ea typeface="Microsoft YaHei" charset="-122"/>
              </a:rPr>
              <a:t>rpcx</a:t>
            </a:r>
            <a:r>
              <a:rPr lang="zh-CN" altLang="en-US" sz="1200" dirty="0">
                <a:solidFill>
                  <a:srgbClr val="000000"/>
                </a:solidFill>
                <a:latin typeface="Microsoft YaHei" charset="-122"/>
                <a:ea typeface="Microsoft YaHei" charset="-122"/>
              </a:rPr>
              <a:t>表现不错，排名第二，并发量变化时吞吐率基本保持不变。</a:t>
            </a:r>
          </a:p>
          <a:p>
            <a:pPr>
              <a:lnSpc>
                <a:spcPct val="150000"/>
              </a:lnSpc>
              <a:spcAft>
                <a:spcPts val="500"/>
              </a:spcAft>
            </a:pPr>
            <a:r>
              <a:rPr lang="en-US" altLang="zh-CN" sz="1200" dirty="0" err="1">
                <a:solidFill>
                  <a:srgbClr val="000000"/>
                </a:solidFill>
                <a:latin typeface="Microsoft YaHei" charset="-122"/>
                <a:ea typeface="Microsoft YaHei" charset="-122"/>
              </a:rPr>
              <a:t>hprose</a:t>
            </a:r>
            <a:r>
              <a:rPr lang="zh-CN" altLang="en-US" sz="1200" dirty="0">
                <a:solidFill>
                  <a:srgbClr val="000000"/>
                </a:solidFill>
                <a:latin typeface="Microsoft YaHei" charset="-122"/>
                <a:ea typeface="Microsoft YaHei" charset="-122"/>
              </a:rPr>
              <a:t>在并发量低的情况下排名第三，但是在并发量大的情况下和</a:t>
            </a:r>
            <a:r>
              <a:rPr lang="en-US" altLang="zh-CN" sz="1200" dirty="0" err="1">
                <a:solidFill>
                  <a:srgbClr val="000000"/>
                </a:solidFill>
                <a:latin typeface="Microsoft YaHei" charset="-122"/>
                <a:ea typeface="Microsoft YaHei" charset="-122"/>
              </a:rPr>
              <a:t>rpcx</a:t>
            </a:r>
            <a:r>
              <a:rPr lang="zh-CN" altLang="en-US" sz="1200" dirty="0">
                <a:solidFill>
                  <a:srgbClr val="000000"/>
                </a:solidFill>
                <a:latin typeface="Microsoft YaHei" charset="-122"/>
                <a:ea typeface="Microsoft YaHei" charset="-122"/>
              </a:rPr>
              <a:t>持平。</a:t>
            </a:r>
          </a:p>
          <a:p>
            <a:pPr>
              <a:lnSpc>
                <a:spcPct val="150000"/>
              </a:lnSpc>
              <a:spcAft>
                <a:spcPts val="500"/>
              </a:spcAft>
            </a:pPr>
            <a:r>
              <a:rPr lang="zh-CN" altLang="en-US" sz="1200" dirty="0">
                <a:solidFill>
                  <a:srgbClr val="000000"/>
                </a:solidFill>
                <a:latin typeface="Microsoft YaHei" charset="-122"/>
                <a:ea typeface="Microsoft YaHei" charset="-122"/>
              </a:rPr>
              <a:t>其次是</a:t>
            </a:r>
            <a:r>
              <a:rPr lang="en-US" altLang="zh-CN" sz="1200" dirty="0">
                <a:solidFill>
                  <a:srgbClr val="000000"/>
                </a:solidFill>
                <a:latin typeface="Microsoft YaHei" charset="-122"/>
                <a:ea typeface="Microsoft YaHei" charset="-122"/>
              </a:rPr>
              <a:t>Google</a:t>
            </a:r>
            <a:r>
              <a:rPr lang="zh-CN" altLang="en-US" sz="1200" dirty="0">
                <a:solidFill>
                  <a:srgbClr val="000000"/>
                </a:solidFill>
                <a:latin typeface="Microsoft YaHei" charset="-122"/>
                <a:ea typeface="Microsoft YaHei" charset="-122"/>
              </a:rPr>
              <a:t>的</a:t>
            </a:r>
            <a:r>
              <a:rPr lang="en-US" altLang="zh-CN" sz="1200" dirty="0" err="1">
                <a:solidFill>
                  <a:srgbClr val="000000"/>
                </a:solidFill>
                <a:latin typeface="Microsoft YaHei" charset="-122"/>
                <a:ea typeface="Microsoft YaHei" charset="-122"/>
              </a:rPr>
              <a:t>grpc</a:t>
            </a:r>
            <a:r>
              <a:rPr lang="zh-CN" altLang="en-US" sz="1200" dirty="0">
                <a:solidFill>
                  <a:srgbClr val="000000"/>
                </a:solidFill>
                <a:latin typeface="Microsoft YaHei" charset="-122"/>
                <a:ea typeface="Microsoft YaHei" charset="-122"/>
              </a:rPr>
              <a:t>，吞吐率基本为</a:t>
            </a:r>
            <a:r>
              <a:rPr lang="en-US" altLang="zh-CN" sz="1200" dirty="0">
                <a:solidFill>
                  <a:srgbClr val="000000"/>
                </a:solidFill>
                <a:latin typeface="Microsoft YaHei" charset="-122"/>
                <a:ea typeface="Microsoft YaHei" charset="-122"/>
              </a:rPr>
              <a:t>Go</a:t>
            </a:r>
            <a:r>
              <a:rPr lang="zh-CN" altLang="en-US" sz="1200" dirty="0">
                <a:solidFill>
                  <a:srgbClr val="000000"/>
                </a:solidFill>
                <a:latin typeface="Microsoft YaHei" charset="-122"/>
                <a:ea typeface="Microsoft YaHei" charset="-122"/>
              </a:rPr>
              <a:t>标准</a:t>
            </a:r>
            <a:r>
              <a:rPr lang="en-US" altLang="zh-CN" sz="1200" dirty="0" err="1">
                <a:solidFill>
                  <a:srgbClr val="000000"/>
                </a:solidFill>
                <a:latin typeface="Microsoft YaHei" charset="-122"/>
                <a:ea typeface="Microsoft YaHei" charset="-122"/>
              </a:rPr>
              <a:t>rpc</a:t>
            </a:r>
            <a:r>
              <a:rPr lang="zh-CN" altLang="en-US" sz="1200" dirty="0">
                <a:solidFill>
                  <a:srgbClr val="000000"/>
                </a:solidFill>
                <a:latin typeface="Microsoft YaHei" charset="-122"/>
                <a:ea typeface="Microsoft YaHei" charset="-122"/>
              </a:rPr>
              <a:t>的一半。</a:t>
            </a:r>
            <a:r>
              <a:rPr lang="en-US" altLang="zh-CN" sz="1200" dirty="0" err="1">
                <a:solidFill>
                  <a:srgbClr val="000000"/>
                </a:solidFill>
                <a:latin typeface="Microsoft YaHei" charset="-122"/>
                <a:ea typeface="Microsoft YaHei" charset="-122"/>
              </a:rPr>
              <a:t>grpc</a:t>
            </a:r>
            <a:r>
              <a:rPr lang="zh-CN" altLang="en-US" sz="1200" dirty="0">
                <a:solidFill>
                  <a:srgbClr val="000000"/>
                </a:solidFill>
                <a:latin typeface="Microsoft YaHei" charset="-122"/>
                <a:ea typeface="Microsoft YaHei" charset="-122"/>
              </a:rPr>
              <a:t>经过去年下半年的性能优化，已经提升了不少的性能。</a:t>
            </a:r>
          </a:p>
          <a:p>
            <a:pPr>
              <a:lnSpc>
                <a:spcPct val="150000"/>
              </a:lnSpc>
              <a:spcAft>
                <a:spcPts val="500"/>
              </a:spcAft>
            </a:pPr>
            <a:r>
              <a:rPr lang="zh-CN" altLang="en-US" sz="1200" dirty="0">
                <a:solidFill>
                  <a:srgbClr val="000000"/>
                </a:solidFill>
                <a:latin typeface="Microsoft YaHei" charset="-122"/>
                <a:ea typeface="Microsoft YaHei" charset="-122"/>
              </a:rPr>
              <a:t>再其次是</a:t>
            </a:r>
            <a:r>
              <a:rPr lang="en-US" altLang="zh-CN" sz="1200" dirty="0">
                <a:solidFill>
                  <a:srgbClr val="000000"/>
                </a:solidFill>
                <a:latin typeface="Microsoft YaHei" charset="-122"/>
                <a:ea typeface="Microsoft YaHei" charset="-122"/>
              </a:rPr>
              <a:t>thrift,</a:t>
            </a:r>
            <a:r>
              <a:rPr lang="zh-CN" altLang="en-US" sz="1200" dirty="0">
                <a:solidFill>
                  <a:srgbClr val="000000"/>
                </a:solidFill>
                <a:latin typeface="Microsoft YaHei" charset="-122"/>
                <a:ea typeface="Microsoft YaHei" charset="-122"/>
              </a:rPr>
              <a:t>吞吐率在</a:t>
            </a:r>
            <a:r>
              <a:rPr lang="en-US" altLang="zh-CN" sz="1200" dirty="0">
                <a:solidFill>
                  <a:srgbClr val="000000"/>
                </a:solidFill>
                <a:latin typeface="Microsoft YaHei" charset="-122"/>
                <a:ea typeface="Microsoft YaHei" charset="-122"/>
              </a:rPr>
              <a:t>7</a:t>
            </a:r>
            <a:r>
              <a:rPr lang="zh-CN" altLang="en-US" sz="1200" dirty="0">
                <a:solidFill>
                  <a:srgbClr val="000000"/>
                </a:solidFill>
                <a:latin typeface="Microsoft YaHei" charset="-122"/>
                <a:ea typeface="Microsoft YaHei" charset="-122"/>
              </a:rPr>
              <a:t>万左右。</a:t>
            </a:r>
          </a:p>
          <a:p>
            <a:pPr>
              <a:lnSpc>
                <a:spcPct val="150000"/>
              </a:lnSpc>
              <a:spcAft>
                <a:spcPts val="500"/>
              </a:spcAft>
            </a:pPr>
            <a:r>
              <a:rPr lang="zh-CN" altLang="en-US" sz="1200" dirty="0">
                <a:solidFill>
                  <a:srgbClr val="000000"/>
                </a:solidFill>
                <a:latin typeface="Microsoft YaHei" charset="-122"/>
                <a:ea typeface="Microsoft YaHei" charset="-122"/>
              </a:rPr>
              <a:t>最后几个基本是</a:t>
            </a:r>
            <a:r>
              <a:rPr lang="en-US" altLang="zh-CN" sz="1200" dirty="0" err="1">
                <a:solidFill>
                  <a:srgbClr val="000000"/>
                </a:solidFill>
                <a:latin typeface="Microsoft YaHei" charset="-122"/>
                <a:ea typeface="Microsoft YaHei" charset="-122"/>
              </a:rPr>
              <a:t>dubbo</a:t>
            </a:r>
            <a:r>
              <a:rPr lang="zh-CN" altLang="en-US" sz="1200" dirty="0">
                <a:solidFill>
                  <a:srgbClr val="000000"/>
                </a:solidFill>
                <a:latin typeface="Microsoft YaHei" charset="-122"/>
                <a:ea typeface="Microsoft YaHei" charset="-122"/>
              </a:rPr>
              <a:t>、</a:t>
            </a:r>
            <a:r>
              <a:rPr lang="en-US" altLang="zh-CN" sz="1200" dirty="0" err="1">
                <a:solidFill>
                  <a:srgbClr val="000000"/>
                </a:solidFill>
                <a:latin typeface="Microsoft YaHei" charset="-122"/>
                <a:ea typeface="Microsoft YaHei" charset="-122"/>
              </a:rPr>
              <a:t>motan</a:t>
            </a:r>
            <a:r>
              <a:rPr lang="zh-CN" altLang="en-US" sz="1200" dirty="0">
                <a:solidFill>
                  <a:srgbClr val="000000"/>
                </a:solidFill>
                <a:latin typeface="Microsoft YaHei" charset="-122"/>
                <a:ea typeface="Microsoft YaHei" charset="-122"/>
              </a:rPr>
              <a:t>和</a:t>
            </a:r>
            <a:r>
              <a:rPr lang="en-US" altLang="zh-CN" sz="1200" dirty="0" err="1">
                <a:solidFill>
                  <a:srgbClr val="000000"/>
                </a:solidFill>
                <a:latin typeface="Microsoft YaHei" charset="-122"/>
                <a:ea typeface="Microsoft YaHei" charset="-122"/>
              </a:rPr>
              <a:t>twirp</a:t>
            </a:r>
            <a:r>
              <a:rPr lang="zh-CN" altLang="en-US" sz="1200" dirty="0">
                <a:solidFill>
                  <a:srgbClr val="000000"/>
                </a:solidFill>
                <a:latin typeface="Microsoft YaHei" charset="-122"/>
                <a:ea typeface="Microsoft YaHei" charset="-122"/>
              </a:rPr>
              <a:t>。</a:t>
            </a:r>
          </a:p>
          <a:p>
            <a:pPr>
              <a:lnSpc>
                <a:spcPct val="150000"/>
              </a:lnSpc>
              <a:spcAft>
                <a:spcPts val="500"/>
              </a:spcAft>
            </a:pPr>
            <a:r>
              <a:rPr lang="zh-CN" altLang="en-US" sz="1200" dirty="0">
                <a:solidFill>
                  <a:srgbClr val="000000"/>
                </a:solidFill>
                <a:latin typeface="Microsoft YaHei" charset="-122"/>
                <a:ea typeface="Microsoft YaHei" charset="-122"/>
              </a:rPr>
              <a:t>基本上，基于</a:t>
            </a:r>
            <a:r>
              <a:rPr lang="en-US" altLang="zh-CN" sz="1200" dirty="0">
                <a:solidFill>
                  <a:srgbClr val="000000"/>
                </a:solidFill>
                <a:latin typeface="Microsoft YaHei" charset="-122"/>
                <a:ea typeface="Microsoft YaHei" charset="-122"/>
              </a:rPr>
              <a:t>Go</a:t>
            </a:r>
            <a:r>
              <a:rPr lang="zh-CN" altLang="en-US" sz="1200" dirty="0">
                <a:solidFill>
                  <a:srgbClr val="000000"/>
                </a:solidFill>
                <a:latin typeface="Microsoft YaHei" charset="-122"/>
                <a:ea typeface="Microsoft YaHei" charset="-122"/>
              </a:rPr>
              <a:t>的</a:t>
            </a:r>
            <a:r>
              <a:rPr lang="en-US" altLang="zh-CN" sz="1200" dirty="0" err="1">
                <a:solidFill>
                  <a:srgbClr val="000000"/>
                </a:solidFill>
                <a:latin typeface="Microsoft YaHei" charset="-122"/>
                <a:ea typeface="Microsoft YaHei" charset="-122"/>
              </a:rPr>
              <a:t>rpc</a:t>
            </a:r>
            <a:r>
              <a:rPr lang="zh-CN" altLang="en-US" sz="1200" dirty="0">
                <a:solidFill>
                  <a:srgbClr val="000000"/>
                </a:solidFill>
                <a:latin typeface="Microsoft YaHei" charset="-122"/>
                <a:ea typeface="Microsoft YaHei" charset="-122"/>
              </a:rPr>
              <a:t>框架吞吐率还是很强大的</a:t>
            </a:r>
            <a:r>
              <a:rPr lang="en-US" altLang="zh-CN" sz="1200" dirty="0">
                <a:solidFill>
                  <a:srgbClr val="000000"/>
                </a:solidFill>
                <a:latin typeface="Microsoft YaHei" charset="-122"/>
                <a:ea typeface="Microsoft YaHei" charset="-122"/>
              </a:rPr>
              <a:t>, </a:t>
            </a:r>
            <a:r>
              <a:rPr lang="zh-CN" altLang="en-US" sz="1200" dirty="0">
                <a:solidFill>
                  <a:srgbClr val="000000"/>
                </a:solidFill>
                <a:latin typeface="Microsoft YaHei" charset="-122"/>
                <a:ea typeface="Microsoft YaHei" charset="-122"/>
              </a:rPr>
              <a:t>除了</a:t>
            </a:r>
            <a:r>
              <a:rPr lang="en-US" altLang="zh-CN" sz="1200" dirty="0" err="1">
                <a:solidFill>
                  <a:srgbClr val="000000"/>
                </a:solidFill>
                <a:latin typeface="Microsoft YaHei" charset="-122"/>
                <a:ea typeface="Microsoft YaHei" charset="-122"/>
              </a:rPr>
              <a:t>twirp</a:t>
            </a:r>
            <a:r>
              <a:rPr lang="zh-CN" altLang="en-US" sz="1200" dirty="0">
                <a:solidFill>
                  <a:srgbClr val="000000"/>
                </a:solidFill>
                <a:latin typeface="Microsoft YaHei" charset="-122"/>
                <a:ea typeface="Microsoft YaHei" charset="-122"/>
              </a:rPr>
              <a:t>。</a:t>
            </a: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631825" y="541338"/>
            <a:ext cx="10966450" cy="852487"/>
          </a:xfrm>
        </p:spPr>
        <p:txBody>
          <a:bodyPr/>
          <a:lstStyle/>
          <a:p>
            <a:r>
              <a:rPr lang="zh-CN" altLang="en-US" sz="2400" dirty="0" smtClean="0">
                <a:latin typeface="Microsoft YaHei" charset="-122"/>
                <a:ea typeface="Microsoft YaHei" charset="-122"/>
                <a:cs typeface="HP Simplified" charset="0"/>
              </a:rPr>
              <a:t>性能比较</a:t>
            </a:r>
            <a:endParaRPr lang="zh-CN" altLang="en-US" dirty="0">
              <a:latin typeface="Microsoft YaHei" charset="-122"/>
              <a:ea typeface="Microsoft YaHei" charset="-122"/>
            </a:endParaRPr>
          </a:p>
        </p:txBody>
      </p:sp>
      <p:sp>
        <p:nvSpPr>
          <p:cNvPr id="38914" name="矩形 13"/>
          <p:cNvSpPr>
            <a:spLocks noChangeArrowheads="1"/>
          </p:cNvSpPr>
          <p:nvPr/>
        </p:nvSpPr>
        <p:spPr bwMode="auto">
          <a:xfrm>
            <a:off x="631825" y="1025525"/>
            <a:ext cx="1857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000000"/>
                </a:solidFill>
                <a:latin typeface="Microsoft YaHei" charset="-122"/>
                <a:ea typeface="Microsoft YaHei" charset="-122"/>
              </a:rPr>
              <a:t>处理时间 </a:t>
            </a:r>
            <a:r>
              <a:rPr lang="en-US" altLang="zh-CN">
                <a:solidFill>
                  <a:srgbClr val="000000"/>
                </a:solidFill>
                <a:latin typeface="Microsoft YaHei" charset="-122"/>
                <a:ea typeface="Microsoft YaHei" charset="-122"/>
              </a:rPr>
              <a:t>10ms</a:t>
            </a:r>
          </a:p>
        </p:txBody>
      </p:sp>
      <p:sp>
        <p:nvSpPr>
          <p:cNvPr id="38915" name="文本框 14"/>
          <p:cNvSpPr txBox="1">
            <a:spLocks noChangeArrowheads="1"/>
          </p:cNvSpPr>
          <p:nvPr/>
        </p:nvSpPr>
        <p:spPr bwMode="auto">
          <a:xfrm>
            <a:off x="3065463" y="15192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pic>
        <p:nvPicPr>
          <p:cNvPr id="38916" name="Picture 1" descr="https://colobu.com/2018/01/31/benchmark-2018-spring-of-popular-rpc-frameworks/p10-through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409700"/>
            <a:ext cx="376713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 descr="https://colobu.com/2018/01/31/benchmark-2018-spring-of-popular-rpc-frameworks/p10-laten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1409700"/>
            <a:ext cx="3767138"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descr="https://colobu.com/2018/01/31/benchmark-2018-spring-of-popular-rpc-frameworks/p10-p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1406525"/>
            <a:ext cx="376713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矩形 1"/>
          <p:cNvSpPr>
            <a:spLocks noChangeArrowheads="1"/>
          </p:cNvSpPr>
          <p:nvPr/>
        </p:nvSpPr>
        <p:spPr bwMode="auto">
          <a:xfrm>
            <a:off x="631825" y="3973513"/>
            <a:ext cx="1096645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Aft>
                <a:spcPts val="500"/>
              </a:spcAft>
            </a:pPr>
            <a:r>
              <a:rPr lang="zh-CN" altLang="en-US" sz="1200">
                <a:solidFill>
                  <a:srgbClr val="000000"/>
                </a:solidFill>
                <a:latin typeface="Microsoft YaHei" charset="-122"/>
                <a:ea typeface="Microsoft YaHei" charset="-122"/>
              </a:rPr>
              <a:t>当业务处理时间为</a:t>
            </a:r>
            <a:r>
              <a:rPr lang="en-US" altLang="zh-CN" sz="1200">
                <a:solidFill>
                  <a:srgbClr val="000000"/>
                </a:solidFill>
                <a:latin typeface="Microsoft YaHei" charset="-122"/>
                <a:ea typeface="Microsoft YaHei" charset="-122"/>
              </a:rPr>
              <a:t>10</a:t>
            </a:r>
            <a:r>
              <a:rPr lang="zh-CN" altLang="en-US" sz="1200">
                <a:solidFill>
                  <a:srgbClr val="000000"/>
                </a:solidFill>
                <a:latin typeface="Microsoft YaHei" charset="-122"/>
                <a:ea typeface="Microsoft YaHei" charset="-122"/>
              </a:rPr>
              <a:t>毫秒的时候，服务器需要花一部分时间在线程</a:t>
            </a:r>
            <a:r>
              <a:rPr lang="en-US" altLang="zh-CN" sz="1200">
                <a:solidFill>
                  <a:srgbClr val="000000"/>
                </a:solidFill>
                <a:latin typeface="Microsoft YaHei" charset="-122"/>
                <a:ea typeface="Microsoft YaHei" charset="-122"/>
              </a:rPr>
              <a:t>/goroutine</a:t>
            </a:r>
            <a:r>
              <a:rPr lang="zh-CN" altLang="en-US" sz="1200">
                <a:solidFill>
                  <a:srgbClr val="000000"/>
                </a:solidFill>
                <a:latin typeface="Microsoft YaHei" charset="-122"/>
                <a:ea typeface="Microsoft YaHei" charset="-122"/>
              </a:rPr>
              <a:t>调度上，对于</a:t>
            </a:r>
            <a:r>
              <a:rPr lang="en-US" altLang="zh-CN" sz="1200">
                <a:solidFill>
                  <a:srgbClr val="000000"/>
                </a:solidFill>
                <a:latin typeface="Microsoft YaHei" charset="-122"/>
                <a:ea typeface="Microsoft YaHei" charset="-122"/>
              </a:rPr>
              <a:t>Go</a:t>
            </a:r>
            <a:r>
              <a:rPr lang="zh-CN" altLang="en-US" sz="1200">
                <a:solidFill>
                  <a:srgbClr val="000000"/>
                </a:solidFill>
                <a:latin typeface="Microsoft YaHei" charset="-122"/>
                <a:ea typeface="Microsoft YaHei" charset="-122"/>
              </a:rPr>
              <a:t>来说，它基于</a:t>
            </a:r>
            <a:r>
              <a:rPr lang="en-US" altLang="zh-CN" sz="1200">
                <a:solidFill>
                  <a:srgbClr val="000000"/>
                </a:solidFill>
                <a:latin typeface="Microsoft YaHei" charset="-122"/>
                <a:ea typeface="Microsoft YaHei" charset="-122"/>
              </a:rPr>
              <a:t>goroutine</a:t>
            </a:r>
            <a:r>
              <a:rPr lang="zh-CN" altLang="en-US" sz="1200">
                <a:solidFill>
                  <a:srgbClr val="000000"/>
                </a:solidFill>
                <a:latin typeface="Microsoft YaHei" charset="-122"/>
                <a:ea typeface="Microsoft YaHei" charset="-122"/>
              </a:rPr>
              <a:t>实现并发，对于</a:t>
            </a:r>
            <a:r>
              <a:rPr lang="en-US" altLang="zh-CN" sz="1200">
                <a:solidFill>
                  <a:srgbClr val="000000"/>
                </a:solidFill>
                <a:latin typeface="Microsoft YaHei" charset="-122"/>
                <a:ea typeface="Microsoft YaHei" charset="-122"/>
              </a:rPr>
              <a:t>Java</a:t>
            </a:r>
            <a:r>
              <a:rPr lang="zh-CN" altLang="en-US" sz="1200">
                <a:solidFill>
                  <a:srgbClr val="000000"/>
                </a:solidFill>
                <a:latin typeface="Microsoft YaHei" charset="-122"/>
                <a:ea typeface="Microsoft YaHei" charset="-122"/>
              </a:rPr>
              <a:t>，它基于线程池。</a:t>
            </a:r>
          </a:p>
          <a:p>
            <a:pPr>
              <a:lnSpc>
                <a:spcPct val="150000"/>
              </a:lnSpc>
              <a:spcAft>
                <a:spcPts val="500"/>
              </a:spcAft>
            </a:pPr>
            <a:r>
              <a:rPr lang="zh-CN" altLang="en-US" sz="1200">
                <a:solidFill>
                  <a:srgbClr val="000000"/>
                </a:solidFill>
                <a:latin typeface="Microsoft YaHei" charset="-122"/>
                <a:ea typeface="Microsoft YaHei" charset="-122"/>
              </a:rPr>
              <a:t>排名前</a:t>
            </a:r>
            <a:r>
              <a:rPr lang="en-US" altLang="zh-CN" sz="1200">
                <a:solidFill>
                  <a:srgbClr val="000000"/>
                </a:solidFill>
                <a:latin typeface="Microsoft YaHei" charset="-122"/>
                <a:ea typeface="Microsoft YaHei" charset="-122"/>
              </a:rPr>
              <a:t>4</a:t>
            </a:r>
            <a:r>
              <a:rPr lang="zh-CN" altLang="en-US" sz="1200">
                <a:solidFill>
                  <a:srgbClr val="000000"/>
                </a:solidFill>
                <a:latin typeface="Microsoft YaHei" charset="-122"/>
                <a:ea typeface="Microsoft YaHei" charset="-122"/>
              </a:rPr>
              <a:t>位的框架基本未变，</a:t>
            </a:r>
            <a:r>
              <a:rPr lang="en-US" altLang="zh-CN" sz="1200">
                <a:solidFill>
                  <a:srgbClr val="000000"/>
                </a:solidFill>
                <a:latin typeface="Microsoft YaHei" charset="-122"/>
                <a:ea typeface="Microsoft YaHei" charset="-122"/>
              </a:rPr>
              <a:t>go stdrpc</a:t>
            </a:r>
            <a:r>
              <a:rPr lang="zh-CN" altLang="en-US" sz="1200">
                <a:solidFill>
                  <a:srgbClr val="000000"/>
                </a:solidFill>
                <a:latin typeface="Microsoft YaHei" charset="-122"/>
                <a:ea typeface="Microsoft YaHei" charset="-122"/>
              </a:rPr>
              <a:t>、</a:t>
            </a:r>
            <a:r>
              <a:rPr lang="en-US" altLang="zh-CN" sz="1200">
                <a:solidFill>
                  <a:srgbClr val="000000"/>
                </a:solidFill>
                <a:latin typeface="Microsoft YaHei" charset="-122"/>
                <a:ea typeface="Microsoft YaHei" charset="-122"/>
              </a:rPr>
              <a:t>rpcx</a:t>
            </a:r>
            <a:r>
              <a:rPr lang="zh-CN" altLang="en-US" sz="1200">
                <a:solidFill>
                  <a:srgbClr val="000000"/>
                </a:solidFill>
                <a:latin typeface="Microsoft YaHei" charset="-122"/>
                <a:ea typeface="Microsoft YaHei" charset="-122"/>
              </a:rPr>
              <a:t>、</a:t>
            </a:r>
            <a:r>
              <a:rPr lang="en-US" altLang="zh-CN" sz="1200">
                <a:solidFill>
                  <a:srgbClr val="000000"/>
                </a:solidFill>
                <a:latin typeface="Microsoft YaHei" charset="-122"/>
                <a:ea typeface="Microsoft YaHei" charset="-122"/>
              </a:rPr>
              <a:t>hprose</a:t>
            </a:r>
            <a:r>
              <a:rPr lang="zh-CN" altLang="en-US" sz="1200">
                <a:solidFill>
                  <a:srgbClr val="000000"/>
                </a:solidFill>
                <a:latin typeface="Microsoft YaHei" charset="-122"/>
                <a:ea typeface="Microsoft YaHei" charset="-122"/>
              </a:rPr>
              <a:t>从趋势上看，随着并发数的增大，还有提升的空间，但是对于</a:t>
            </a:r>
            <a:r>
              <a:rPr lang="en-US" altLang="zh-CN" sz="1200">
                <a:solidFill>
                  <a:srgbClr val="000000"/>
                </a:solidFill>
                <a:latin typeface="Microsoft YaHei" charset="-122"/>
                <a:ea typeface="Microsoft YaHei" charset="-122"/>
              </a:rPr>
              <a:t>grpc,</a:t>
            </a:r>
            <a:r>
              <a:rPr lang="zh-CN" altLang="en-US" sz="1200">
                <a:solidFill>
                  <a:srgbClr val="000000"/>
                </a:solidFill>
                <a:latin typeface="Microsoft YaHei" charset="-122"/>
                <a:ea typeface="Microsoft YaHei" charset="-122"/>
              </a:rPr>
              <a:t>它基本处于一个平缓的趋势了。</a:t>
            </a:r>
          </a:p>
          <a:p>
            <a:pPr>
              <a:lnSpc>
                <a:spcPct val="150000"/>
              </a:lnSpc>
              <a:spcAft>
                <a:spcPts val="500"/>
              </a:spcAft>
            </a:pPr>
            <a:r>
              <a:rPr lang="zh-CN" altLang="en-US" sz="1200">
                <a:solidFill>
                  <a:srgbClr val="000000"/>
                </a:solidFill>
                <a:latin typeface="Microsoft YaHei" charset="-122"/>
                <a:ea typeface="Microsoft YaHei" charset="-122"/>
              </a:rPr>
              <a:t>其它几种</a:t>
            </a:r>
            <a:r>
              <a:rPr lang="en-US" altLang="zh-CN" sz="1200">
                <a:solidFill>
                  <a:srgbClr val="000000"/>
                </a:solidFill>
                <a:latin typeface="Microsoft YaHei" charset="-122"/>
                <a:ea typeface="Microsoft YaHei" charset="-122"/>
              </a:rPr>
              <a:t>Java</a:t>
            </a:r>
            <a:r>
              <a:rPr lang="zh-CN" altLang="en-US" sz="1200">
                <a:solidFill>
                  <a:srgbClr val="000000"/>
                </a:solidFill>
                <a:latin typeface="Microsoft YaHei" charset="-122"/>
                <a:ea typeface="Microsoft YaHei" charset="-122"/>
              </a:rPr>
              <a:t>框架已经呈现下降的趋势。</a:t>
            </a:r>
          </a:p>
          <a:p>
            <a:pPr>
              <a:lnSpc>
                <a:spcPct val="150000"/>
              </a:lnSpc>
              <a:spcAft>
                <a:spcPts val="500"/>
              </a:spcAft>
            </a:pPr>
            <a:r>
              <a:rPr lang="zh-CN" altLang="en-US" sz="1200">
                <a:solidFill>
                  <a:srgbClr val="000000"/>
                </a:solidFill>
                <a:latin typeface="Microsoft YaHei" charset="-122"/>
                <a:ea typeface="Microsoft YaHei" charset="-122"/>
              </a:rPr>
              <a:t>当然，在并发数很小的时候，吞吐率差别还不是很明显，基本请求都在</a:t>
            </a:r>
            <a:r>
              <a:rPr lang="en-US" altLang="zh-CN" sz="1200">
                <a:solidFill>
                  <a:srgbClr val="000000"/>
                </a:solidFill>
                <a:latin typeface="Microsoft YaHei" charset="-122"/>
                <a:ea typeface="Microsoft YaHei" charset="-122"/>
              </a:rPr>
              <a:t>10+ms</a:t>
            </a:r>
            <a:r>
              <a:rPr lang="zh-CN" altLang="en-US" sz="1200">
                <a:solidFill>
                  <a:srgbClr val="000000"/>
                </a:solidFill>
                <a:latin typeface="Microsoft YaHei" charset="-122"/>
                <a:ea typeface="Microsoft YaHei" charset="-122"/>
              </a:rPr>
              <a:t>的时候返回，都接近理论数字。</a:t>
            </a:r>
          </a:p>
          <a:p>
            <a:pPr>
              <a:lnSpc>
                <a:spcPct val="150000"/>
              </a:lnSpc>
              <a:spcAft>
                <a:spcPts val="500"/>
              </a:spcAft>
            </a:pPr>
            <a:r>
              <a:rPr lang="zh-CN" altLang="en-US" sz="1200">
                <a:solidFill>
                  <a:srgbClr val="000000"/>
                </a:solidFill>
                <a:latin typeface="Microsoft YaHei" charset="-122"/>
                <a:ea typeface="Microsoft YaHei" charset="-122"/>
              </a:rPr>
              <a:t>吞吐率高的</a:t>
            </a:r>
            <a:r>
              <a:rPr lang="en-US" altLang="zh-CN" sz="1200">
                <a:solidFill>
                  <a:srgbClr val="000000"/>
                </a:solidFill>
                <a:latin typeface="Microsoft YaHei" charset="-122"/>
                <a:ea typeface="Microsoft YaHei" charset="-122"/>
              </a:rPr>
              <a:t>rpc</a:t>
            </a:r>
            <a:r>
              <a:rPr lang="zh-CN" altLang="en-US" sz="1200">
                <a:solidFill>
                  <a:srgbClr val="000000"/>
                </a:solidFill>
                <a:latin typeface="Microsoft YaHei" charset="-122"/>
                <a:ea typeface="Microsoft YaHei" charset="-122"/>
              </a:rPr>
              <a:t>框架的延迟反而很低， 这也正说明了吞吐率高的原因。在并发数很大的时候，延迟已经远远大于业务处理时间了。</a:t>
            </a: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631825" y="541338"/>
            <a:ext cx="10966450" cy="852487"/>
          </a:xfrm>
        </p:spPr>
        <p:txBody>
          <a:bodyPr/>
          <a:lstStyle/>
          <a:p>
            <a:r>
              <a:rPr lang="zh-CN" altLang="en-US" sz="2400" dirty="0" smtClean="0">
                <a:latin typeface="Microsoft YaHei" charset="-122"/>
                <a:ea typeface="Microsoft YaHei" charset="-122"/>
                <a:cs typeface="HP Simplified" charset="0"/>
              </a:rPr>
              <a:t>性能比较</a:t>
            </a:r>
            <a:endParaRPr lang="zh-CN" altLang="en-US" dirty="0">
              <a:ea typeface="Microsoft YaHei" charset="-122"/>
              <a:cs typeface="HP Simplified" charset="0"/>
            </a:endParaRPr>
          </a:p>
        </p:txBody>
      </p:sp>
      <p:sp>
        <p:nvSpPr>
          <p:cNvPr id="39938" name="矩形 13"/>
          <p:cNvSpPr>
            <a:spLocks noChangeArrowheads="1"/>
          </p:cNvSpPr>
          <p:nvPr/>
        </p:nvSpPr>
        <p:spPr bwMode="auto">
          <a:xfrm>
            <a:off x="631825" y="1025525"/>
            <a:ext cx="1857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000000"/>
                </a:solidFill>
                <a:latin typeface="Microsoft YaHei" charset="-122"/>
                <a:ea typeface="Microsoft YaHei" charset="-122"/>
              </a:rPr>
              <a:t>处理时间 </a:t>
            </a:r>
            <a:r>
              <a:rPr lang="en-US" altLang="zh-CN">
                <a:solidFill>
                  <a:srgbClr val="000000"/>
                </a:solidFill>
                <a:latin typeface="Microsoft YaHei" charset="-122"/>
                <a:ea typeface="Microsoft YaHei" charset="-122"/>
              </a:rPr>
              <a:t>30ms</a:t>
            </a:r>
          </a:p>
        </p:txBody>
      </p:sp>
      <p:sp>
        <p:nvSpPr>
          <p:cNvPr id="39939" name="文本框 14"/>
          <p:cNvSpPr txBox="1">
            <a:spLocks noChangeArrowheads="1"/>
          </p:cNvSpPr>
          <p:nvPr/>
        </p:nvSpPr>
        <p:spPr bwMode="auto">
          <a:xfrm>
            <a:off x="3065463" y="15192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pic>
        <p:nvPicPr>
          <p:cNvPr id="39940" name="Picture 1" descr="https://colobu.com/2018/01/31/benchmark-2018-spring-of-popular-rpc-frameworks/p10-through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409700"/>
            <a:ext cx="376713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2" descr="https://colobu.com/2018/01/31/benchmark-2018-spring-of-popular-rpc-frameworks/p10-laten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1409700"/>
            <a:ext cx="3767138"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3" descr="https://colobu.com/2018/01/31/benchmark-2018-spring-of-popular-rpc-frameworks/p10-p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1406525"/>
            <a:ext cx="376713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矩形 1"/>
          <p:cNvSpPr>
            <a:spLocks noChangeArrowheads="1"/>
          </p:cNvSpPr>
          <p:nvPr/>
        </p:nvSpPr>
        <p:spPr bwMode="auto">
          <a:xfrm>
            <a:off x="604838" y="4432300"/>
            <a:ext cx="109664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Aft>
                <a:spcPts val="500"/>
              </a:spcAft>
            </a:pPr>
            <a:r>
              <a:rPr lang="zh-CN" altLang="en-US" sz="1400">
                <a:latin typeface="Microsoft YaHei" charset="-122"/>
                <a:ea typeface="Microsoft YaHei" charset="-122"/>
              </a:rPr>
              <a:t>业务处理时间为</a:t>
            </a:r>
            <a:r>
              <a:rPr lang="en-US" altLang="zh-CN" sz="1400">
                <a:latin typeface="Microsoft YaHei" charset="-122"/>
                <a:ea typeface="Microsoft YaHei" charset="-122"/>
              </a:rPr>
              <a:t>30ms</a:t>
            </a:r>
            <a:r>
              <a:rPr lang="zh-CN" altLang="en-US" sz="1400">
                <a:latin typeface="Microsoft YaHei" charset="-122"/>
                <a:ea typeface="Microsoft YaHei" charset="-122"/>
              </a:rPr>
              <a:t>的时候，排名前</a:t>
            </a:r>
            <a:r>
              <a:rPr lang="en-US" altLang="zh-CN" sz="1400">
                <a:latin typeface="Microsoft YaHei" charset="-122"/>
                <a:ea typeface="Microsoft YaHei" charset="-122"/>
              </a:rPr>
              <a:t>4</a:t>
            </a:r>
            <a:r>
              <a:rPr lang="zh-CN" altLang="en-US" sz="1400">
                <a:latin typeface="Microsoft YaHei" charset="-122"/>
                <a:ea typeface="Microsoft YaHei" charset="-122"/>
              </a:rPr>
              <a:t>位的还是</a:t>
            </a:r>
            <a:r>
              <a:rPr lang="en-US" altLang="zh-CN" sz="1400">
                <a:latin typeface="Microsoft YaHei" charset="-122"/>
                <a:ea typeface="Microsoft YaHei" charset="-122"/>
              </a:rPr>
              <a:t>go stdrpc</a:t>
            </a:r>
            <a:r>
              <a:rPr lang="zh-CN" altLang="en-US" sz="1400">
                <a:latin typeface="Microsoft YaHei" charset="-122"/>
                <a:ea typeface="Microsoft YaHei" charset="-122"/>
              </a:rPr>
              <a:t>、</a:t>
            </a:r>
            <a:r>
              <a:rPr lang="en-US" altLang="zh-CN" sz="1400">
                <a:latin typeface="Microsoft YaHei" charset="-122"/>
                <a:ea typeface="Microsoft YaHei" charset="-122"/>
              </a:rPr>
              <a:t>rpcx</a:t>
            </a:r>
            <a:r>
              <a:rPr lang="zh-CN" altLang="en-US" sz="1400">
                <a:latin typeface="Microsoft YaHei" charset="-122"/>
                <a:ea typeface="Microsoft YaHei" charset="-122"/>
              </a:rPr>
              <a:t>、</a:t>
            </a:r>
            <a:r>
              <a:rPr lang="en-US" altLang="zh-CN" sz="1400">
                <a:latin typeface="Microsoft YaHei" charset="-122"/>
                <a:ea typeface="Microsoft YaHei" charset="-122"/>
              </a:rPr>
              <a:t>hprose</a:t>
            </a:r>
            <a:r>
              <a:rPr lang="zh-CN" altLang="en-US" sz="1400">
                <a:latin typeface="Microsoft YaHei" charset="-122"/>
                <a:ea typeface="Microsoft YaHei" charset="-122"/>
              </a:rPr>
              <a:t>和</a:t>
            </a:r>
            <a:r>
              <a:rPr lang="en-US" altLang="zh-CN" sz="1400">
                <a:latin typeface="Microsoft YaHei" charset="-122"/>
                <a:ea typeface="Microsoft YaHei" charset="-122"/>
              </a:rPr>
              <a:t>grpc</a:t>
            </a:r>
            <a:r>
              <a:rPr lang="zh-CN" altLang="en-US" sz="1400">
                <a:latin typeface="Microsoft YaHei" charset="-122"/>
                <a:ea typeface="Microsoft YaHei" charset="-122"/>
              </a:rPr>
              <a:t>。</a:t>
            </a:r>
          </a:p>
          <a:p>
            <a:pPr>
              <a:lnSpc>
                <a:spcPct val="150000"/>
              </a:lnSpc>
              <a:spcAft>
                <a:spcPts val="500"/>
              </a:spcAft>
            </a:pPr>
            <a:r>
              <a:rPr lang="zh-CN" altLang="en-US" sz="1400">
                <a:latin typeface="Microsoft YaHei" charset="-122"/>
                <a:ea typeface="Microsoft YaHei" charset="-122"/>
              </a:rPr>
              <a:t>排名第五的是</a:t>
            </a:r>
            <a:r>
              <a:rPr lang="en-US" altLang="zh-CN" sz="1400">
                <a:latin typeface="Microsoft YaHei" charset="-122"/>
                <a:ea typeface="Microsoft YaHei" charset="-122"/>
              </a:rPr>
              <a:t>twirp</a:t>
            </a:r>
            <a:r>
              <a:rPr lang="zh-CN" altLang="en-US" sz="1400">
                <a:latin typeface="Microsoft YaHei" charset="-122"/>
                <a:ea typeface="Microsoft YaHei" charset="-122"/>
              </a:rPr>
              <a:t>，它也是用</a:t>
            </a:r>
            <a:r>
              <a:rPr lang="en-US" altLang="zh-CN" sz="1400">
                <a:latin typeface="Microsoft YaHei" charset="-122"/>
                <a:ea typeface="Microsoft YaHei" charset="-122"/>
              </a:rPr>
              <a:t>Go</a:t>
            </a:r>
            <a:r>
              <a:rPr lang="zh-CN" altLang="en-US" sz="1400">
                <a:latin typeface="Microsoft YaHei" charset="-122"/>
                <a:ea typeface="Microsoft YaHei" charset="-122"/>
              </a:rPr>
              <a:t>开发的。第</a:t>
            </a:r>
            <a:r>
              <a:rPr lang="en-US" altLang="zh-CN" sz="1400">
                <a:latin typeface="Microsoft YaHei" charset="-122"/>
                <a:ea typeface="Microsoft YaHei" charset="-122"/>
              </a:rPr>
              <a:t>6</a:t>
            </a:r>
            <a:r>
              <a:rPr lang="zh-CN" altLang="en-US" sz="1400">
                <a:latin typeface="Microsoft YaHei" charset="-122"/>
                <a:ea typeface="Microsoft YaHei" charset="-122"/>
              </a:rPr>
              <a:t>位是</a:t>
            </a:r>
            <a:r>
              <a:rPr lang="en-US" altLang="zh-CN" sz="1400">
                <a:latin typeface="Microsoft YaHei" charset="-122"/>
                <a:ea typeface="Microsoft YaHei" charset="-122"/>
              </a:rPr>
              <a:t>dubbo</a:t>
            </a:r>
            <a:r>
              <a:rPr lang="zh-CN" altLang="en-US" sz="1400">
                <a:latin typeface="Microsoft YaHei" charset="-122"/>
                <a:ea typeface="Microsoft YaHei" charset="-122"/>
              </a:rPr>
              <a:t>，在</a:t>
            </a:r>
            <a:r>
              <a:rPr lang="en-US" altLang="zh-CN" sz="1400">
                <a:latin typeface="Microsoft YaHei" charset="-122"/>
                <a:ea typeface="Microsoft YaHei" charset="-122"/>
              </a:rPr>
              <a:t>2000</a:t>
            </a:r>
            <a:r>
              <a:rPr lang="zh-CN" altLang="en-US" sz="1400">
                <a:latin typeface="Microsoft YaHei" charset="-122"/>
                <a:ea typeface="Microsoft YaHei" charset="-122"/>
              </a:rPr>
              <a:t>并发的情况下性能还好。</a:t>
            </a:r>
          </a:p>
        </p:txBody>
      </p:sp>
      <p:sp>
        <p:nvSpPr>
          <p:cNvPr id="39944" name="矩形 2"/>
          <p:cNvSpPr>
            <a:spLocks noChangeArrowheads="1"/>
          </p:cNvSpPr>
          <p:nvPr/>
        </p:nvSpPr>
        <p:spPr bwMode="auto">
          <a:xfrm>
            <a:off x="631825" y="3838575"/>
            <a:ext cx="1102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a:solidFill>
                  <a:srgbClr val="000000"/>
                </a:solidFill>
                <a:latin typeface="Microsoft YaHei" charset="-122"/>
                <a:ea typeface="Microsoft YaHei" charset="-122"/>
              </a:rPr>
              <a:t>本测试的理论上的吞吐率 </a:t>
            </a:r>
            <a:r>
              <a:rPr lang="en-US" altLang="zh-CN" sz="1400">
                <a:solidFill>
                  <a:srgbClr val="000000"/>
                </a:solidFill>
                <a:latin typeface="Microsoft YaHei" charset="-122"/>
                <a:ea typeface="Microsoft YaHei" charset="-122"/>
              </a:rPr>
              <a:t>= clients </a:t>
            </a:r>
            <a:r>
              <a:rPr lang="en-US" altLang="zh-CN" sz="1400" i="1">
                <a:solidFill>
                  <a:srgbClr val="000000"/>
                </a:solidFill>
                <a:latin typeface="Microsoft YaHei" charset="-122"/>
                <a:ea typeface="Microsoft YaHei" charset="-122"/>
              </a:rPr>
              <a:t>(1000ms/30ms) = clients \</a:t>
            </a:r>
            <a:r>
              <a:rPr lang="zh-CN" altLang="en-US" sz="1400">
                <a:solidFill>
                  <a:srgbClr val="000000"/>
                </a:solidFill>
                <a:latin typeface="Microsoft YaHei" charset="-122"/>
                <a:ea typeface="Microsoft YaHei" charset="-122"/>
              </a:rPr>
              <a:t> </a:t>
            </a:r>
            <a:r>
              <a:rPr lang="en-US" altLang="zh-CN" sz="1400">
                <a:solidFill>
                  <a:srgbClr val="000000"/>
                </a:solidFill>
                <a:latin typeface="Microsoft YaHei" charset="-122"/>
                <a:ea typeface="Microsoft YaHei" charset="-122"/>
              </a:rPr>
              <a:t>33. </a:t>
            </a:r>
            <a:r>
              <a:rPr lang="zh-CN" altLang="en-US" sz="1400">
                <a:solidFill>
                  <a:srgbClr val="000000"/>
                </a:solidFill>
                <a:latin typeface="Microsoft YaHei" charset="-122"/>
                <a:ea typeface="Microsoft YaHei" charset="-122"/>
              </a:rPr>
              <a:t>实际由于服务的调度等原因，肯定是达不到这个吞吐率。</a:t>
            </a:r>
            <a:endParaRPr lang="zh-CN" altLang="en-US" sz="1400">
              <a:latin typeface="Microsoft YaHei" charset="-122"/>
              <a:ea typeface="Microsoft YaHei" charset="-122"/>
            </a:endParaRP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60040"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3208404" y="1312863"/>
            <a:ext cx="5772017" cy="831850"/>
          </a:xfrm>
        </p:spPr>
        <p:txBody>
          <a:bodyPr anchor="ctr"/>
          <a:lstStyle/>
          <a:p>
            <a:pPr eaLnBrk="1" hangingPunct="1"/>
            <a:r>
              <a:rPr kumimoji="0" lang="en-US" altLang="zh-CN" sz="6000" dirty="0" smtClean="0">
                <a:latin typeface="HP Simplified" charset="0"/>
                <a:ea typeface="汉仪中黑简" charset="0"/>
              </a:rPr>
              <a:t>RPC</a:t>
            </a:r>
            <a:r>
              <a:rPr kumimoji="0" lang="zh-CN" altLang="en-US" sz="6000" dirty="0" smtClean="0">
                <a:latin typeface="HP Simplified" charset="0"/>
                <a:ea typeface="汉仪中黑简" charset="0"/>
              </a:rPr>
              <a:t> 核心技术点</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28</a:t>
            </a:fld>
            <a:endParaRPr kumimoji="0" lang="zh-CN" altLang="zh-CN">
              <a:solidFill>
                <a:srgbClr val="A8B2B2"/>
              </a:solidFill>
              <a:latin typeface="HP Simplified" charset="0"/>
              <a:ea typeface="汉仪中黑简" charset="0"/>
            </a:endParaRPr>
          </a:p>
        </p:txBody>
      </p:sp>
      <p:sp>
        <p:nvSpPr>
          <p:cNvPr id="24581" name="文本框 2"/>
          <p:cNvSpPr txBox="1">
            <a:spLocks noChangeArrowheads="1"/>
          </p:cNvSpPr>
          <p:nvPr/>
        </p:nvSpPr>
        <p:spPr bwMode="auto">
          <a:xfrm>
            <a:off x="4778375" y="2260600"/>
            <a:ext cx="2632075"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defRPr kumimoji="1" sz="1900">
                <a:solidFill>
                  <a:schemeClr val="tx1"/>
                </a:solidFill>
                <a:latin typeface="Metric Regular" charset="0"/>
                <a:ea typeface="宋体" charset="-122"/>
              </a:defRPr>
            </a:lvl1pPr>
            <a:lvl2pPr>
              <a:defRPr kumimoji="1" sz="1900">
                <a:solidFill>
                  <a:schemeClr val="tx1"/>
                </a:solidFill>
                <a:latin typeface="Metric Regular" charset="0"/>
                <a:ea typeface="宋体" charset="-122"/>
              </a:defRPr>
            </a:lvl2pPr>
            <a:lvl3pPr>
              <a:defRPr kumimoji="1" sz="1900">
                <a:solidFill>
                  <a:schemeClr val="tx1"/>
                </a:solidFill>
                <a:latin typeface="Metric Regular" charset="0"/>
                <a:ea typeface="宋体" charset="-122"/>
              </a:defRPr>
            </a:lvl3pPr>
            <a:lvl4pPr>
              <a:defRPr kumimoji="1" sz="1900">
                <a:solidFill>
                  <a:schemeClr val="tx1"/>
                </a:solidFill>
                <a:latin typeface="Metric Regular" charset="0"/>
                <a:ea typeface="宋体" charset="-122"/>
              </a:defRPr>
            </a:lvl4pPr>
            <a:lvl5pPr>
              <a:defRPr kumimoji="1" sz="1900">
                <a:solidFill>
                  <a:schemeClr val="tx1"/>
                </a:solidFill>
                <a:latin typeface="Metric Regular" charset="0"/>
                <a:ea typeface="宋体" charset="-122"/>
              </a:defRPr>
            </a:lvl5pPr>
            <a:lvl6pPr marL="2284413" indent="1588" defTabSz="912813" eaLnBrk="0" fontAlgn="base" hangingPunct="0">
              <a:spcBef>
                <a:spcPct val="0"/>
              </a:spcBef>
              <a:spcAft>
                <a:spcPct val="0"/>
              </a:spcAft>
              <a:defRPr kumimoji="1" sz="1900">
                <a:solidFill>
                  <a:schemeClr val="tx1"/>
                </a:solidFill>
                <a:latin typeface="Metric Regular" charset="0"/>
                <a:ea typeface="宋体" charset="-122"/>
              </a:defRPr>
            </a:lvl6pPr>
            <a:lvl7pPr marL="2741613" indent="1588" defTabSz="912813" eaLnBrk="0" fontAlgn="base" hangingPunct="0">
              <a:spcBef>
                <a:spcPct val="0"/>
              </a:spcBef>
              <a:spcAft>
                <a:spcPct val="0"/>
              </a:spcAft>
              <a:defRPr kumimoji="1" sz="1900">
                <a:solidFill>
                  <a:schemeClr val="tx1"/>
                </a:solidFill>
                <a:latin typeface="Metric Regular" charset="0"/>
                <a:ea typeface="宋体" charset="-122"/>
              </a:defRPr>
            </a:lvl7pPr>
            <a:lvl8pPr marL="3198813" indent="1588" defTabSz="912813" eaLnBrk="0" fontAlgn="base" hangingPunct="0">
              <a:spcBef>
                <a:spcPct val="0"/>
              </a:spcBef>
              <a:spcAft>
                <a:spcPct val="0"/>
              </a:spcAft>
              <a:defRPr kumimoji="1" sz="1900">
                <a:solidFill>
                  <a:schemeClr val="tx1"/>
                </a:solidFill>
                <a:latin typeface="Metric Regular" charset="0"/>
                <a:ea typeface="宋体" charset="-122"/>
              </a:defRPr>
            </a:lvl8pPr>
            <a:lvl9pPr marL="3656013" indent="1588" defTabSz="912813" eaLnBrk="0" fontAlgn="base" hangingPunct="0">
              <a:spcBef>
                <a:spcPct val="0"/>
              </a:spcBef>
              <a:spcAft>
                <a:spcPct val="0"/>
              </a:spcAft>
              <a:defRPr kumimoji="1" sz="1900">
                <a:solidFill>
                  <a:schemeClr val="tx1"/>
                </a:solidFill>
                <a:latin typeface="Metric Regular" charset="0"/>
                <a:ea typeface="宋体" charset="-122"/>
              </a:defRPr>
            </a:lvl9pPr>
          </a:lstStyle>
          <a:p>
            <a:pPr>
              <a:lnSpc>
                <a:spcPct val="200000"/>
              </a:lnSpc>
              <a:buFont typeface="Arial" charset="0"/>
              <a:buChar char="•"/>
            </a:pPr>
            <a:r>
              <a:rPr lang="en-US" altLang="zh-CN" sz="2000" dirty="0" smtClean="0">
                <a:solidFill>
                  <a:schemeClr val="bg1"/>
                </a:solidFill>
              </a:rPr>
              <a:t>RPC</a:t>
            </a:r>
            <a:r>
              <a:rPr lang="zh-CN" altLang="en-US" sz="2000" dirty="0" smtClean="0">
                <a:solidFill>
                  <a:schemeClr val="bg1"/>
                </a:solidFill>
              </a:rPr>
              <a:t> 架构</a:t>
            </a:r>
            <a:endParaRPr lang="en-US" altLang="zh-CN" sz="2000" dirty="0" smtClean="0">
              <a:solidFill>
                <a:schemeClr val="bg1"/>
              </a:solidFill>
            </a:endParaRPr>
          </a:p>
          <a:p>
            <a:pPr>
              <a:lnSpc>
                <a:spcPct val="200000"/>
              </a:lnSpc>
              <a:buFont typeface="Arial" charset="0"/>
              <a:buChar char="•"/>
            </a:pPr>
            <a:r>
              <a:rPr lang="zh-CN" altLang="en-US" sz="2000" dirty="0" smtClean="0">
                <a:solidFill>
                  <a:schemeClr val="bg1"/>
                </a:solidFill>
              </a:rPr>
              <a:t>动态代理</a:t>
            </a:r>
            <a:endParaRPr lang="en-US" altLang="zh-CN" sz="2000" dirty="0" smtClean="0">
              <a:solidFill>
                <a:schemeClr val="bg1"/>
              </a:solidFill>
            </a:endParaRPr>
          </a:p>
          <a:p>
            <a:pPr>
              <a:lnSpc>
                <a:spcPct val="200000"/>
              </a:lnSpc>
              <a:buFont typeface="Arial" charset="0"/>
              <a:buChar char="•"/>
            </a:pPr>
            <a:r>
              <a:rPr lang="zh-CN" altLang="en-US" sz="2000" dirty="0" smtClean="0">
                <a:solidFill>
                  <a:schemeClr val="bg1"/>
                </a:solidFill>
              </a:rPr>
              <a:t>服务调用</a:t>
            </a:r>
            <a:endParaRPr lang="en-US" altLang="zh-CN" sz="2000" dirty="0" smtClean="0">
              <a:solidFill>
                <a:schemeClr val="bg1"/>
              </a:solidFill>
            </a:endParaRPr>
          </a:p>
          <a:p>
            <a:pPr>
              <a:lnSpc>
                <a:spcPct val="200000"/>
              </a:lnSpc>
              <a:buFont typeface="Arial" charset="0"/>
              <a:buChar char="•"/>
            </a:pPr>
            <a:r>
              <a:rPr lang="zh-CN" altLang="en-US" sz="2000" dirty="0" smtClean="0">
                <a:solidFill>
                  <a:schemeClr val="bg1"/>
                </a:solidFill>
              </a:rPr>
              <a:t>序列化</a:t>
            </a:r>
            <a:endParaRPr lang="en-US" altLang="zh-CN" sz="2000" dirty="0">
              <a:solidFill>
                <a:schemeClr val="bg1"/>
              </a:solidFill>
            </a:endParaRPr>
          </a:p>
        </p:txBody>
      </p:sp>
    </p:spTree>
    <p:extLst>
      <p:ext uri="{BB962C8B-B14F-4D97-AF65-F5344CB8AC3E}">
        <p14:creationId xmlns:p14="http://schemas.microsoft.com/office/powerpoint/2010/main" val="91498387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08013"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4501829" y="3013502"/>
            <a:ext cx="3185167" cy="830997"/>
          </a:xfrm>
        </p:spPr>
        <p:txBody>
          <a:bodyPr wrap="none" anchor="ctr">
            <a:spAutoFit/>
          </a:bodyPr>
          <a:lstStyle/>
          <a:p>
            <a:pPr eaLnBrk="1" hangingPunct="1"/>
            <a:r>
              <a:rPr kumimoji="0" lang="en-US" altLang="zh-CN" sz="6000" dirty="0" smtClean="0">
                <a:latin typeface="HP Simplified" charset="0"/>
                <a:ea typeface="汉仪中黑简" charset="0"/>
              </a:rPr>
              <a:t>RPC</a:t>
            </a:r>
            <a:r>
              <a:rPr kumimoji="0" lang="zh-CN" altLang="en-US" sz="6000" dirty="0" smtClean="0">
                <a:latin typeface="HP Simplified" charset="0"/>
                <a:ea typeface="汉仪中黑简" charset="0"/>
              </a:rPr>
              <a:t> 架构</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29</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205557320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p:cNvSpPr txBox="1">
            <a:spLocks noChangeArrowheads="1"/>
          </p:cNvSpPr>
          <p:nvPr/>
        </p:nvSpPr>
        <p:spPr bwMode="black">
          <a:xfrm>
            <a:off x="1690100" y="1404625"/>
            <a:ext cx="8808624"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57200">
              <a:lnSpc>
                <a:spcPct val="90000"/>
              </a:lnSpc>
              <a:spcBef>
                <a:spcPts val="1200"/>
              </a:spcBef>
              <a:buFont typeface="Arial" charset="0"/>
              <a:buChar char="–"/>
              <a:defRPr kumimoji="1" sz="1700">
                <a:solidFill>
                  <a:schemeClr val="tx1"/>
                </a:solidFill>
                <a:latin typeface="Metric Regular" charset="0"/>
                <a:ea typeface="宋体" charset="-122"/>
              </a:defRPr>
            </a:lvl1pPr>
            <a:lvl2pPr marL="411163" indent="-182563" defTabSz="457200">
              <a:lnSpc>
                <a:spcPct val="90000"/>
              </a:lnSpc>
              <a:spcBef>
                <a:spcPts val="800"/>
              </a:spcBef>
              <a:buFont typeface="Arial" charset="0"/>
              <a:buChar char="–"/>
              <a:defRPr kumimoji="1" sz="1600">
                <a:solidFill>
                  <a:schemeClr val="tx1"/>
                </a:solidFill>
                <a:latin typeface="Metric Regular" charset="0"/>
                <a:ea typeface="宋体" charset="-122"/>
              </a:defRPr>
            </a:lvl2pPr>
            <a:lvl3pPr marL="169863" indent="-169863" defTabSz="457200">
              <a:lnSpc>
                <a:spcPct val="90000"/>
              </a:lnSpc>
              <a:spcBef>
                <a:spcPts val="600"/>
              </a:spcBef>
              <a:buFont typeface="Arial" charset="0"/>
              <a:buChar char="–"/>
              <a:defRPr kumimoji="1" sz="1400">
                <a:solidFill>
                  <a:schemeClr val="tx1"/>
                </a:solidFill>
                <a:latin typeface="Metric Regular" charset="0"/>
                <a:ea typeface="宋体" charset="-122"/>
              </a:defRPr>
            </a:lvl3pPr>
            <a:lvl4pPr marL="341313" indent="-180975" defTabSz="457200">
              <a:lnSpc>
                <a:spcPct val="90000"/>
              </a:lnSpc>
              <a:spcBef>
                <a:spcPts val="600"/>
              </a:spcBef>
              <a:buFont typeface="Arial" charset="0"/>
              <a:buChar char="–"/>
              <a:defRPr kumimoji="1" sz="1200">
                <a:solidFill>
                  <a:schemeClr val="tx1"/>
                </a:solidFill>
                <a:latin typeface="Metric Regular" charset="0"/>
                <a:ea typeface="宋体" charset="-122"/>
              </a:defRPr>
            </a:lvl4pPr>
            <a:lvl5pPr marL="469900" indent="-150813" defTabSz="457200">
              <a:lnSpc>
                <a:spcPct val="90000"/>
              </a:lnSpc>
              <a:spcBef>
                <a:spcPts val="600"/>
              </a:spcBef>
              <a:buFont typeface="Arial" charset="0"/>
              <a:buChar char="–"/>
              <a:defRPr kumimoji="1" sz="1200">
                <a:solidFill>
                  <a:schemeClr val="tx1"/>
                </a:solidFill>
                <a:latin typeface="Metric Regular" charset="0"/>
                <a:ea typeface="宋体" charset="-122"/>
              </a:defRPr>
            </a:lvl5pPr>
            <a:lvl6pPr marL="9271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6pPr>
            <a:lvl7pPr marL="13843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7pPr>
            <a:lvl8pPr marL="18415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8pPr>
            <a:lvl9pPr marL="2298700" indent="-150813" defTabSz="457200" eaLnBrk="0" fontAlgn="base" hangingPunct="0">
              <a:lnSpc>
                <a:spcPct val="90000"/>
              </a:lnSpc>
              <a:spcBef>
                <a:spcPts val="600"/>
              </a:spcBef>
              <a:spcAft>
                <a:spcPct val="0"/>
              </a:spcAft>
              <a:buFont typeface="Arial" charset="0"/>
              <a:buChar char="–"/>
              <a:defRPr kumimoji="1" sz="1200">
                <a:solidFill>
                  <a:schemeClr val="tx1"/>
                </a:solidFill>
                <a:latin typeface="Metric Regular" charset="0"/>
                <a:ea typeface="宋体" charset="-122"/>
              </a:defRPr>
            </a:lvl9pPr>
          </a:lstStyle>
          <a:p>
            <a:pPr marL="0" indent="0" eaLnBrk="1" hangingPunct="1">
              <a:lnSpc>
                <a:spcPct val="100000"/>
              </a:lnSpc>
              <a:spcBef>
                <a:spcPct val="0"/>
              </a:spcBef>
              <a:spcAft>
                <a:spcPts val="400"/>
              </a:spcAft>
              <a:buNone/>
            </a:pPr>
            <a:r>
              <a:rPr kumimoji="0" lang="zh-CN" altLang="en-US" sz="1800" dirty="0" smtClean="0">
                <a:latin typeface="HP Simplified" charset="0"/>
                <a:ea typeface="Microsoft YaHei" charset="-122"/>
                <a:cs typeface="HP Simplified" charset="0"/>
              </a:rPr>
              <a:t>如今分布式应用、云计算、微服务大行其道，作为其技术基石之一的 </a:t>
            </a:r>
            <a:r>
              <a:rPr kumimoji="0" lang="en-US" altLang="zh-CN" sz="1800" dirty="0" smtClean="0">
                <a:latin typeface="HP Simplified" charset="0"/>
                <a:ea typeface="Microsoft YaHei" charset="-122"/>
                <a:cs typeface="HP Simplified" charset="0"/>
              </a:rPr>
              <a:t>RPC</a:t>
            </a:r>
            <a:r>
              <a:rPr kumimoji="0" lang="zh-CN" altLang="en-US" sz="1800" dirty="0" smtClean="0">
                <a:latin typeface="HP Simplified" charset="0"/>
                <a:ea typeface="Microsoft YaHei" charset="-122"/>
                <a:cs typeface="HP Simplified" charset="0"/>
              </a:rPr>
              <a:t> 你了解多少？</a:t>
            </a:r>
            <a:endParaRPr kumimoji="0" lang="en-US" altLang="zh-CN" sz="1800" dirty="0">
              <a:latin typeface="HP Simplified" charset="0"/>
              <a:ea typeface="Microsoft YaHei" charset="-122"/>
              <a:cs typeface="HP Simplified" charset="0"/>
            </a:endParaRPr>
          </a:p>
        </p:txBody>
      </p:sp>
    </p:spTree>
    <p:extLst>
      <p:ext uri="{BB962C8B-B14F-4D97-AF65-F5344CB8AC3E}">
        <p14:creationId xmlns:p14="http://schemas.microsoft.com/office/powerpoint/2010/main" val="112910095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31825" y="541338"/>
            <a:ext cx="10966450" cy="852487"/>
          </a:xfrm>
        </p:spPr>
        <p:txBody>
          <a:bodyPr/>
          <a:lstStyle/>
          <a:p>
            <a:r>
              <a:rPr kumimoji="0" lang="en-US" altLang="zh-CN" sz="2400" dirty="0" smtClean="0">
                <a:latin typeface="Microsoft YaHei" charset="-122"/>
                <a:ea typeface="Microsoft YaHei" charset="-122"/>
                <a:cs typeface="HP Simplified" charset="0"/>
              </a:rPr>
              <a:t>RPC </a:t>
            </a:r>
            <a:r>
              <a:rPr kumimoji="0" lang="zh-CN" altLang="en-US" sz="2400" dirty="0" smtClean="0">
                <a:latin typeface="Microsoft YaHei" charset="-122"/>
                <a:ea typeface="Microsoft YaHei" charset="-122"/>
                <a:cs typeface="HP Simplified" charset="0"/>
              </a:rPr>
              <a:t>架构</a:t>
            </a:r>
          </a:p>
        </p:txBody>
      </p:sp>
      <p:grpSp>
        <p:nvGrpSpPr>
          <p:cNvPr id="16" name="组 15"/>
          <p:cNvGrpSpPr/>
          <p:nvPr/>
        </p:nvGrpSpPr>
        <p:grpSpPr>
          <a:xfrm>
            <a:off x="2302795" y="1159524"/>
            <a:ext cx="7138151" cy="2652621"/>
            <a:chOff x="1841679" y="837127"/>
            <a:chExt cx="7138151" cy="2652621"/>
          </a:xfrm>
        </p:grpSpPr>
        <p:sp>
          <p:nvSpPr>
            <p:cNvPr id="4" name="圆角矩形 3"/>
            <p:cNvSpPr/>
            <p:nvPr/>
          </p:nvSpPr>
          <p:spPr bwMode="ltGray">
            <a:xfrm>
              <a:off x="2060620" y="1107583"/>
              <a:ext cx="2253803" cy="515155"/>
            </a:xfrm>
            <a:prstGeom prst="roundRect">
              <a:avLst/>
            </a:prstGeom>
            <a:solidFill>
              <a:schemeClr val="accent2">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Client</a:t>
              </a:r>
              <a:endParaRPr kumimoji="1" lang="zh-CN" altLang="en-US" dirty="0" err="1" smtClean="0"/>
            </a:p>
          </p:txBody>
        </p:sp>
        <p:sp>
          <p:nvSpPr>
            <p:cNvPr id="8" name="圆角矩形 7"/>
            <p:cNvSpPr/>
            <p:nvPr/>
          </p:nvSpPr>
          <p:spPr bwMode="ltGray">
            <a:xfrm>
              <a:off x="2060620" y="2715363"/>
              <a:ext cx="2253803" cy="515155"/>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Client</a:t>
              </a:r>
              <a:r>
                <a:rPr kumimoji="1" lang="zh-CN" altLang="en-US" dirty="0" smtClean="0"/>
                <a:t> </a:t>
              </a:r>
              <a:r>
                <a:rPr kumimoji="1" lang="en-US" altLang="zh-CN" dirty="0" smtClean="0"/>
                <a:t>Stub</a:t>
              </a:r>
              <a:endParaRPr kumimoji="1" lang="zh-CN" altLang="en-US" dirty="0" err="1" smtClean="0"/>
            </a:p>
          </p:txBody>
        </p:sp>
        <p:sp>
          <p:nvSpPr>
            <p:cNvPr id="9" name="圆角矩形 8"/>
            <p:cNvSpPr/>
            <p:nvPr/>
          </p:nvSpPr>
          <p:spPr bwMode="ltGray">
            <a:xfrm>
              <a:off x="6210264" y="1107583"/>
              <a:ext cx="2253803" cy="515155"/>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mtClean="0"/>
                <a:t>Server</a:t>
              </a:r>
              <a:endParaRPr kumimoji="1" lang="zh-CN" altLang="en-US" dirty="0" err="1" smtClean="0"/>
            </a:p>
          </p:txBody>
        </p:sp>
        <p:sp>
          <p:nvSpPr>
            <p:cNvPr id="10" name="圆角矩形 9"/>
            <p:cNvSpPr/>
            <p:nvPr/>
          </p:nvSpPr>
          <p:spPr bwMode="ltGray">
            <a:xfrm>
              <a:off x="6210264" y="2715363"/>
              <a:ext cx="2253803" cy="515155"/>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Server</a:t>
              </a:r>
              <a:r>
                <a:rPr kumimoji="1" lang="zh-CN" altLang="en-US" dirty="0" smtClean="0"/>
                <a:t> </a:t>
              </a:r>
              <a:r>
                <a:rPr kumimoji="1" lang="en-US" altLang="zh-CN" dirty="0" smtClean="0"/>
                <a:t>Stub</a:t>
              </a:r>
              <a:endParaRPr kumimoji="1" lang="zh-CN" altLang="en-US" dirty="0" err="1" smtClean="0"/>
            </a:p>
          </p:txBody>
        </p:sp>
        <p:sp>
          <p:nvSpPr>
            <p:cNvPr id="5" name="上箭头 4"/>
            <p:cNvSpPr/>
            <p:nvPr/>
          </p:nvSpPr>
          <p:spPr bwMode="ltGray">
            <a:xfrm>
              <a:off x="3554569" y="1797016"/>
              <a:ext cx="360000" cy="720000"/>
            </a:xfrm>
            <a:prstGeom prst="up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2" name="上箭头 11"/>
            <p:cNvSpPr/>
            <p:nvPr/>
          </p:nvSpPr>
          <p:spPr bwMode="ltGray">
            <a:xfrm>
              <a:off x="7665576" y="1797017"/>
              <a:ext cx="360000" cy="720000"/>
            </a:xfrm>
            <a:prstGeom prst="up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6" name="下箭头 5"/>
            <p:cNvSpPr/>
            <p:nvPr/>
          </p:nvSpPr>
          <p:spPr bwMode="ltGray">
            <a:xfrm>
              <a:off x="6663170" y="1828982"/>
              <a:ext cx="360000" cy="720000"/>
            </a:xfrm>
            <a:prstGeom prst="down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4" name="下箭头 13"/>
            <p:cNvSpPr/>
            <p:nvPr/>
          </p:nvSpPr>
          <p:spPr bwMode="ltGray">
            <a:xfrm>
              <a:off x="2552163" y="1809050"/>
              <a:ext cx="360000" cy="720000"/>
            </a:xfrm>
            <a:prstGeom prst="down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7" name="左右箭头 6"/>
            <p:cNvSpPr/>
            <p:nvPr/>
          </p:nvSpPr>
          <p:spPr bwMode="ltGray">
            <a:xfrm>
              <a:off x="4659398" y="2732188"/>
              <a:ext cx="1268907" cy="422923"/>
            </a:xfrm>
            <a:prstGeom prst="leftRight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1" name="文本框 10"/>
            <p:cNvSpPr txBox="1"/>
            <p:nvPr/>
          </p:nvSpPr>
          <p:spPr>
            <a:xfrm>
              <a:off x="2870611" y="2012423"/>
              <a:ext cx="914400" cy="914400"/>
            </a:xfrm>
            <a:prstGeom prst="rect">
              <a:avLst/>
            </a:prstGeom>
            <a:noFill/>
          </p:spPr>
          <p:txBody>
            <a:bodyPr wrap="none" lIns="0" tIns="0" rIns="0" bIns="0" rtlCol="0">
              <a:noAutofit/>
            </a:bodyPr>
            <a:lstStyle/>
            <a:p>
              <a:pPr>
                <a:lnSpc>
                  <a:spcPct val="90000"/>
                </a:lnSpc>
              </a:pPr>
              <a:r>
                <a:rPr kumimoji="1" lang="zh-CN" altLang="en-US" sz="1600" dirty="0" smtClean="0"/>
                <a:t>调用</a:t>
              </a:r>
              <a:endParaRPr kumimoji="1" lang="zh-CN" altLang="en-US" sz="1600" dirty="0"/>
            </a:p>
          </p:txBody>
        </p:sp>
        <p:sp>
          <p:nvSpPr>
            <p:cNvPr id="17" name="文本框 16"/>
            <p:cNvSpPr txBox="1"/>
            <p:nvPr/>
          </p:nvSpPr>
          <p:spPr>
            <a:xfrm>
              <a:off x="3956461" y="2029250"/>
              <a:ext cx="914400" cy="914400"/>
            </a:xfrm>
            <a:prstGeom prst="rect">
              <a:avLst/>
            </a:prstGeom>
            <a:noFill/>
          </p:spPr>
          <p:txBody>
            <a:bodyPr wrap="none" lIns="0" tIns="0" rIns="0" bIns="0" rtlCol="0">
              <a:noAutofit/>
            </a:bodyPr>
            <a:lstStyle/>
            <a:p>
              <a:pPr>
                <a:lnSpc>
                  <a:spcPct val="90000"/>
                </a:lnSpc>
              </a:pPr>
              <a:r>
                <a:rPr kumimoji="1" lang="zh-CN" altLang="en-US" sz="1600" dirty="0" smtClean="0"/>
                <a:t>返回</a:t>
              </a:r>
              <a:endParaRPr kumimoji="1" lang="zh-CN" altLang="en-US" sz="1600" dirty="0"/>
            </a:p>
          </p:txBody>
        </p:sp>
        <p:sp>
          <p:nvSpPr>
            <p:cNvPr id="18" name="文本框 17"/>
            <p:cNvSpPr txBox="1"/>
            <p:nvPr/>
          </p:nvSpPr>
          <p:spPr>
            <a:xfrm>
              <a:off x="8065430" y="2067260"/>
              <a:ext cx="914400" cy="914400"/>
            </a:xfrm>
            <a:prstGeom prst="rect">
              <a:avLst/>
            </a:prstGeom>
            <a:noFill/>
          </p:spPr>
          <p:txBody>
            <a:bodyPr wrap="none" lIns="0" tIns="0" rIns="0" bIns="0" rtlCol="0">
              <a:noAutofit/>
            </a:bodyPr>
            <a:lstStyle/>
            <a:p>
              <a:pPr>
                <a:lnSpc>
                  <a:spcPct val="90000"/>
                </a:lnSpc>
              </a:pPr>
              <a:r>
                <a:rPr kumimoji="1" lang="zh-CN" altLang="en-US" sz="1600" dirty="0" smtClean="0"/>
                <a:t>返回</a:t>
              </a:r>
              <a:endParaRPr kumimoji="1" lang="zh-CN" altLang="en-US" sz="1600" dirty="0"/>
            </a:p>
          </p:txBody>
        </p:sp>
        <p:sp>
          <p:nvSpPr>
            <p:cNvPr id="19" name="文本框 18"/>
            <p:cNvSpPr txBox="1"/>
            <p:nvPr/>
          </p:nvSpPr>
          <p:spPr>
            <a:xfrm>
              <a:off x="7027623" y="2048173"/>
              <a:ext cx="914400" cy="914400"/>
            </a:xfrm>
            <a:prstGeom prst="rect">
              <a:avLst/>
            </a:prstGeom>
            <a:noFill/>
          </p:spPr>
          <p:txBody>
            <a:bodyPr wrap="none" lIns="0" tIns="0" rIns="0" bIns="0" rtlCol="0">
              <a:noAutofit/>
            </a:bodyPr>
            <a:lstStyle/>
            <a:p>
              <a:pPr>
                <a:lnSpc>
                  <a:spcPct val="90000"/>
                </a:lnSpc>
              </a:pPr>
              <a:r>
                <a:rPr kumimoji="1" lang="zh-CN" altLang="en-US" sz="1600" dirty="0" smtClean="0"/>
                <a:t>调用</a:t>
              </a:r>
              <a:endParaRPr kumimoji="1" lang="zh-CN" altLang="en-US" sz="1600" dirty="0"/>
            </a:p>
          </p:txBody>
        </p:sp>
        <p:sp>
          <p:nvSpPr>
            <p:cNvPr id="13" name="框架 12"/>
            <p:cNvSpPr/>
            <p:nvPr/>
          </p:nvSpPr>
          <p:spPr bwMode="ltGray">
            <a:xfrm>
              <a:off x="1841679" y="837127"/>
              <a:ext cx="2817719" cy="2601532"/>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21" name="框架 20"/>
            <p:cNvSpPr/>
            <p:nvPr/>
          </p:nvSpPr>
          <p:spPr bwMode="ltGray">
            <a:xfrm>
              <a:off x="5928305" y="888216"/>
              <a:ext cx="2817719" cy="2601532"/>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15" name="文本框 14"/>
            <p:cNvSpPr txBox="1"/>
            <p:nvPr/>
          </p:nvSpPr>
          <p:spPr>
            <a:xfrm>
              <a:off x="4881304" y="2498294"/>
              <a:ext cx="914400" cy="233894"/>
            </a:xfrm>
            <a:prstGeom prst="rect">
              <a:avLst/>
            </a:prstGeom>
            <a:noFill/>
          </p:spPr>
          <p:txBody>
            <a:bodyPr wrap="none" lIns="0" tIns="0" rIns="0" bIns="0" rtlCol="0">
              <a:noAutofit/>
            </a:bodyPr>
            <a:lstStyle/>
            <a:p>
              <a:pPr>
                <a:lnSpc>
                  <a:spcPct val="90000"/>
                </a:lnSpc>
              </a:pPr>
              <a:r>
                <a:rPr kumimoji="1" lang="zh-CN" altLang="en-US" sz="1600" dirty="0" smtClean="0"/>
                <a:t>网络消息</a:t>
              </a:r>
              <a:endParaRPr kumimoji="1" lang="zh-CN" altLang="en-US" sz="1600" dirty="0"/>
            </a:p>
          </p:txBody>
        </p:sp>
      </p:grpSp>
      <p:grpSp>
        <p:nvGrpSpPr>
          <p:cNvPr id="26" name="组 25"/>
          <p:cNvGrpSpPr/>
          <p:nvPr/>
        </p:nvGrpSpPr>
        <p:grpSpPr>
          <a:xfrm>
            <a:off x="2910029" y="4161145"/>
            <a:ext cx="5779181" cy="2256710"/>
            <a:chOff x="2833352" y="2343955"/>
            <a:chExt cx="6375042" cy="2678806"/>
          </a:xfrm>
        </p:grpSpPr>
        <p:graphicFrame>
          <p:nvGraphicFramePr>
            <p:cNvPr id="27" name="图表 26"/>
            <p:cNvGraphicFramePr/>
            <p:nvPr>
              <p:extLst>
                <p:ext uri="{D42A27DB-BD31-4B8C-83A1-F6EECF244321}">
                  <p14:modId xmlns:p14="http://schemas.microsoft.com/office/powerpoint/2010/main" val="757971545"/>
                </p:ext>
              </p:extLst>
            </p:nvPr>
          </p:nvGraphicFramePr>
          <p:xfrm>
            <a:off x="2833352" y="2343955"/>
            <a:ext cx="6375042" cy="2678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右箭头 27"/>
            <p:cNvSpPr/>
            <p:nvPr/>
          </p:nvSpPr>
          <p:spPr bwMode="ltGray">
            <a:xfrm>
              <a:off x="5962918" y="4687910"/>
              <a:ext cx="103031" cy="103031"/>
            </a:xfrm>
            <a:prstGeom prst="rightArrow">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grpSp>
    </p:spTree>
    <p:extLst>
      <p:ext uri="{BB962C8B-B14F-4D97-AF65-F5344CB8AC3E}">
        <p14:creationId xmlns:p14="http://schemas.microsoft.com/office/powerpoint/2010/main" val="145598114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31825" y="541338"/>
            <a:ext cx="10966450" cy="852487"/>
          </a:xfrm>
        </p:spPr>
        <p:txBody>
          <a:bodyPr/>
          <a:lstStyle/>
          <a:p>
            <a:r>
              <a:rPr kumimoji="0" lang="en-US" altLang="zh-CN" sz="2400" dirty="0" smtClean="0">
                <a:latin typeface="Microsoft YaHei" charset="-122"/>
                <a:ea typeface="Microsoft YaHei" charset="-122"/>
                <a:cs typeface="HP Simplified" charset="0"/>
              </a:rPr>
              <a:t>RPC </a:t>
            </a:r>
            <a:r>
              <a:rPr kumimoji="0" lang="zh-CN" altLang="en-US" sz="2400" dirty="0" smtClean="0">
                <a:latin typeface="Microsoft YaHei" charset="-122"/>
                <a:ea typeface="Microsoft YaHei" charset="-122"/>
                <a:cs typeface="HP Simplified" charset="0"/>
              </a:rPr>
              <a:t>架构</a:t>
            </a:r>
            <a:endParaRPr lang="zh-CN" altLang="en-US" dirty="0">
              <a:ea typeface="Microsoft YaHei" charset="-122"/>
              <a:cs typeface="HP Simplified" charset="0"/>
            </a:endParaRPr>
          </a:p>
        </p:txBody>
      </p:sp>
      <p:sp>
        <p:nvSpPr>
          <p:cNvPr id="5" name="圆角矩形 4"/>
          <p:cNvSpPr/>
          <p:nvPr/>
        </p:nvSpPr>
        <p:spPr bwMode="ltGray">
          <a:xfrm>
            <a:off x="631825" y="1971675"/>
            <a:ext cx="1081088" cy="503238"/>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200" dirty="0"/>
              <a:t>客户端调用</a:t>
            </a:r>
          </a:p>
        </p:txBody>
      </p:sp>
      <p:sp>
        <p:nvSpPr>
          <p:cNvPr id="8" name="圆角矩形 7"/>
          <p:cNvSpPr/>
          <p:nvPr/>
        </p:nvSpPr>
        <p:spPr bwMode="ltGray">
          <a:xfrm>
            <a:off x="2657475" y="1971675"/>
            <a:ext cx="1082675" cy="503238"/>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200" dirty="0"/>
              <a:t>动态代理</a:t>
            </a:r>
          </a:p>
        </p:txBody>
      </p:sp>
      <p:sp>
        <p:nvSpPr>
          <p:cNvPr id="9" name="圆角矩形 8"/>
          <p:cNvSpPr/>
          <p:nvPr/>
        </p:nvSpPr>
        <p:spPr bwMode="ltGray">
          <a:xfrm>
            <a:off x="4684713" y="1971675"/>
            <a:ext cx="1081087" cy="503238"/>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200"/>
              <a:t>网络请求</a:t>
            </a:r>
            <a:endParaRPr lang="zh-CN" altLang="en-US" sz="1200" dirty="0"/>
          </a:p>
        </p:txBody>
      </p:sp>
      <p:sp>
        <p:nvSpPr>
          <p:cNvPr id="10" name="圆角矩形 9"/>
          <p:cNvSpPr/>
          <p:nvPr/>
        </p:nvSpPr>
        <p:spPr bwMode="ltGray">
          <a:xfrm>
            <a:off x="6710363" y="1971675"/>
            <a:ext cx="1082675" cy="503238"/>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200"/>
              <a:t>服务端接收</a:t>
            </a:r>
            <a:endParaRPr lang="zh-CN" altLang="en-US" sz="1200" dirty="0"/>
          </a:p>
        </p:txBody>
      </p:sp>
      <p:sp>
        <p:nvSpPr>
          <p:cNvPr id="11" name="圆角矩形 10"/>
          <p:cNvSpPr/>
          <p:nvPr/>
        </p:nvSpPr>
        <p:spPr bwMode="ltGray">
          <a:xfrm>
            <a:off x="10375900" y="1971675"/>
            <a:ext cx="1222375" cy="503238"/>
          </a:xfrm>
          <a:prstGeom prst="round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200"/>
              <a:t>调用实现方法</a:t>
            </a:r>
            <a:endParaRPr lang="zh-CN" altLang="en-US" sz="1200" dirty="0"/>
          </a:p>
        </p:txBody>
      </p:sp>
      <p:cxnSp>
        <p:nvCxnSpPr>
          <p:cNvPr id="7" name="直线连接符 6"/>
          <p:cNvCxnSpPr/>
          <p:nvPr/>
        </p:nvCxnSpPr>
        <p:spPr>
          <a:xfrm>
            <a:off x="6246813" y="1662113"/>
            <a:ext cx="25400" cy="48545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线连接符 14"/>
          <p:cNvCxnSpPr>
            <a:stCxn id="9" idx="2"/>
          </p:cNvCxnSpPr>
          <p:nvPr/>
        </p:nvCxnSpPr>
        <p:spPr>
          <a:xfrm>
            <a:off x="5226050" y="2474913"/>
            <a:ext cx="0" cy="3938587"/>
          </a:xfrm>
          <a:prstGeom prst="line">
            <a:avLst/>
          </a:prstGeom>
          <a:ln>
            <a:solidFill>
              <a:schemeClr val="accent2"/>
            </a:solidFill>
            <a:prstDash val="dash"/>
          </a:ln>
        </p:spPr>
        <p:style>
          <a:lnRef idx="1">
            <a:schemeClr val="accent2"/>
          </a:lnRef>
          <a:fillRef idx="0">
            <a:schemeClr val="accent2"/>
          </a:fillRef>
          <a:effectRef idx="0">
            <a:schemeClr val="accent2"/>
          </a:effectRef>
          <a:fontRef idx="minor">
            <a:schemeClr val="tx1"/>
          </a:fontRef>
        </p:style>
      </p:cxnSp>
      <p:cxnSp>
        <p:nvCxnSpPr>
          <p:cNvPr id="17" name="直线连接符 16"/>
          <p:cNvCxnSpPr>
            <a:stCxn id="8" idx="2"/>
          </p:cNvCxnSpPr>
          <p:nvPr/>
        </p:nvCxnSpPr>
        <p:spPr>
          <a:xfrm>
            <a:off x="3198813" y="2474913"/>
            <a:ext cx="7937" cy="3938587"/>
          </a:xfrm>
          <a:prstGeom prst="line">
            <a:avLst/>
          </a:prstGeom>
          <a:ln>
            <a:solidFill>
              <a:schemeClr val="accent2"/>
            </a:solidFill>
            <a:prstDash val="dash"/>
          </a:ln>
        </p:spPr>
        <p:style>
          <a:lnRef idx="1">
            <a:schemeClr val="accent2"/>
          </a:lnRef>
          <a:fillRef idx="0">
            <a:schemeClr val="accent2"/>
          </a:fillRef>
          <a:effectRef idx="0">
            <a:schemeClr val="accent2"/>
          </a:effectRef>
          <a:fontRef idx="minor">
            <a:schemeClr val="tx1"/>
          </a:fontRef>
        </p:style>
      </p:cxnSp>
      <p:cxnSp>
        <p:nvCxnSpPr>
          <p:cNvPr id="18" name="直线连接符 17"/>
          <p:cNvCxnSpPr>
            <a:stCxn id="5" idx="2"/>
          </p:cNvCxnSpPr>
          <p:nvPr/>
        </p:nvCxnSpPr>
        <p:spPr>
          <a:xfrm flipH="1">
            <a:off x="1169988" y="2474913"/>
            <a:ext cx="3175" cy="3938587"/>
          </a:xfrm>
          <a:prstGeom prst="line">
            <a:avLst/>
          </a:prstGeom>
          <a:ln>
            <a:solidFill>
              <a:schemeClr val="accent2"/>
            </a:solidFill>
            <a:prstDash val="lgDash"/>
          </a:ln>
        </p:spPr>
        <p:style>
          <a:lnRef idx="1">
            <a:schemeClr val="accent2"/>
          </a:lnRef>
          <a:fillRef idx="0">
            <a:schemeClr val="accent2"/>
          </a:fillRef>
          <a:effectRef idx="0">
            <a:schemeClr val="accent2"/>
          </a:effectRef>
          <a:fontRef idx="minor">
            <a:schemeClr val="tx1"/>
          </a:fontRef>
        </p:style>
      </p:cxnSp>
      <p:cxnSp>
        <p:nvCxnSpPr>
          <p:cNvPr id="19" name="直线连接符 18"/>
          <p:cNvCxnSpPr>
            <a:stCxn id="10" idx="2"/>
          </p:cNvCxnSpPr>
          <p:nvPr/>
        </p:nvCxnSpPr>
        <p:spPr>
          <a:xfrm>
            <a:off x="7251700" y="2474913"/>
            <a:ext cx="0" cy="3938587"/>
          </a:xfrm>
          <a:prstGeom prst="line">
            <a:avLst/>
          </a:prstGeom>
          <a:ln>
            <a:solidFill>
              <a:schemeClr val="accent2"/>
            </a:solidFill>
            <a:prstDash val="dash"/>
          </a:ln>
        </p:spPr>
        <p:style>
          <a:lnRef idx="1">
            <a:schemeClr val="accent2"/>
          </a:lnRef>
          <a:fillRef idx="0">
            <a:schemeClr val="accent2"/>
          </a:fillRef>
          <a:effectRef idx="0">
            <a:schemeClr val="accent2"/>
          </a:effectRef>
          <a:fontRef idx="minor">
            <a:schemeClr val="tx1"/>
          </a:fontRef>
        </p:style>
      </p:cxnSp>
      <p:cxnSp>
        <p:nvCxnSpPr>
          <p:cNvPr id="20" name="直线连接符 19"/>
          <p:cNvCxnSpPr>
            <a:stCxn id="11" idx="2"/>
          </p:cNvCxnSpPr>
          <p:nvPr/>
        </p:nvCxnSpPr>
        <p:spPr>
          <a:xfrm>
            <a:off x="10987088" y="2474913"/>
            <a:ext cx="0" cy="3938587"/>
          </a:xfrm>
          <a:prstGeom prst="line">
            <a:avLst/>
          </a:prstGeom>
          <a:ln>
            <a:solidFill>
              <a:schemeClr val="accent2"/>
            </a:solidFill>
            <a:prstDash val="dash"/>
          </a:ln>
        </p:spPr>
        <p:style>
          <a:lnRef idx="1">
            <a:schemeClr val="accent2"/>
          </a:lnRef>
          <a:fillRef idx="0">
            <a:schemeClr val="accent2"/>
          </a:fillRef>
          <a:effectRef idx="0">
            <a:schemeClr val="accent2"/>
          </a:effectRef>
          <a:fontRef idx="minor">
            <a:schemeClr val="tx1"/>
          </a:fontRef>
        </p:style>
      </p:cxnSp>
      <p:sp>
        <p:nvSpPr>
          <p:cNvPr id="14" name="矩形 13"/>
          <p:cNvSpPr/>
          <p:nvPr/>
        </p:nvSpPr>
        <p:spPr bwMode="ltGray">
          <a:xfrm>
            <a:off x="1042988" y="2846388"/>
            <a:ext cx="244475" cy="1531937"/>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21" name="直线箭头连接符 20"/>
          <p:cNvCxnSpPr/>
          <p:nvPr/>
        </p:nvCxnSpPr>
        <p:spPr>
          <a:xfrm>
            <a:off x="1287463" y="3013075"/>
            <a:ext cx="18319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bwMode="ltGray">
          <a:xfrm>
            <a:off x="3119438" y="2936875"/>
            <a:ext cx="187325"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sp>
        <p:nvSpPr>
          <p:cNvPr id="26" name="矩形 25"/>
          <p:cNvSpPr/>
          <p:nvPr/>
        </p:nvSpPr>
        <p:spPr bwMode="ltGray">
          <a:xfrm>
            <a:off x="5113338" y="3008313"/>
            <a:ext cx="187325"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27" name="直线箭头连接符 26"/>
          <p:cNvCxnSpPr/>
          <p:nvPr/>
        </p:nvCxnSpPr>
        <p:spPr>
          <a:xfrm>
            <a:off x="3306763" y="3073400"/>
            <a:ext cx="18319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90" name="文本框 22"/>
          <p:cNvSpPr txBox="1">
            <a:spLocks noChangeArrowheads="1"/>
          </p:cNvSpPr>
          <p:nvPr/>
        </p:nvSpPr>
        <p:spPr bwMode="auto">
          <a:xfrm>
            <a:off x="1725613" y="28463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en-US" altLang="zh-CN" sz="1200"/>
              <a:t>Method</a:t>
            </a:r>
            <a:r>
              <a:rPr lang="zh-CN" altLang="en-US" sz="1200"/>
              <a:t>信息传递</a:t>
            </a:r>
          </a:p>
        </p:txBody>
      </p:sp>
      <p:sp>
        <p:nvSpPr>
          <p:cNvPr id="28691" name="文本框 24"/>
          <p:cNvSpPr txBox="1">
            <a:spLocks noChangeArrowheads="1"/>
          </p:cNvSpPr>
          <p:nvPr/>
        </p:nvSpPr>
        <p:spPr bwMode="auto">
          <a:xfrm>
            <a:off x="3676650" y="2909888"/>
            <a:ext cx="111442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序列化封装参数</a:t>
            </a:r>
          </a:p>
        </p:txBody>
      </p:sp>
      <p:sp>
        <p:nvSpPr>
          <p:cNvPr id="30" name="矩形 29"/>
          <p:cNvSpPr/>
          <p:nvPr/>
        </p:nvSpPr>
        <p:spPr bwMode="ltGray">
          <a:xfrm>
            <a:off x="7172325" y="3206750"/>
            <a:ext cx="185738" cy="538163"/>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31" name="直线箭头连接符 30"/>
          <p:cNvCxnSpPr/>
          <p:nvPr/>
        </p:nvCxnSpPr>
        <p:spPr>
          <a:xfrm>
            <a:off x="5327650" y="3282950"/>
            <a:ext cx="18319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94" name="文本框 31"/>
          <p:cNvSpPr txBox="1">
            <a:spLocks noChangeArrowheads="1"/>
          </p:cNvSpPr>
          <p:nvPr/>
        </p:nvSpPr>
        <p:spPr bwMode="auto">
          <a:xfrm>
            <a:off x="5945188" y="3073400"/>
            <a:ext cx="111283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网络传输</a:t>
            </a:r>
          </a:p>
        </p:txBody>
      </p:sp>
      <p:sp>
        <p:nvSpPr>
          <p:cNvPr id="33" name="矩形 32"/>
          <p:cNvSpPr/>
          <p:nvPr/>
        </p:nvSpPr>
        <p:spPr bwMode="ltGray">
          <a:xfrm>
            <a:off x="10893425" y="3400425"/>
            <a:ext cx="179388" cy="773113"/>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34" name="直线箭头连接符 33"/>
          <p:cNvCxnSpPr/>
          <p:nvPr/>
        </p:nvCxnSpPr>
        <p:spPr>
          <a:xfrm>
            <a:off x="7358063" y="3465513"/>
            <a:ext cx="3535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97" name="文本框 35"/>
          <p:cNvSpPr txBox="1">
            <a:spLocks noChangeArrowheads="1"/>
          </p:cNvSpPr>
          <p:nvPr/>
        </p:nvSpPr>
        <p:spPr bwMode="auto">
          <a:xfrm>
            <a:off x="7732713" y="3282950"/>
            <a:ext cx="285908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反序列化网络数据，经路由，进入实现方法</a:t>
            </a:r>
          </a:p>
        </p:txBody>
      </p:sp>
      <p:cxnSp>
        <p:nvCxnSpPr>
          <p:cNvPr id="38" name="直线箭头连接符 37"/>
          <p:cNvCxnSpPr/>
          <p:nvPr/>
        </p:nvCxnSpPr>
        <p:spPr>
          <a:xfrm flipH="1">
            <a:off x="7358063" y="4068763"/>
            <a:ext cx="3535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bwMode="ltGray">
          <a:xfrm>
            <a:off x="7158038" y="3998913"/>
            <a:ext cx="187325"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sp>
        <p:nvSpPr>
          <p:cNvPr id="28700" name="文本框 41"/>
          <p:cNvSpPr txBox="1">
            <a:spLocks noChangeArrowheads="1"/>
          </p:cNvSpPr>
          <p:nvPr/>
        </p:nvSpPr>
        <p:spPr bwMode="auto">
          <a:xfrm>
            <a:off x="8485188" y="3927475"/>
            <a:ext cx="1376362"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序列化方法返回结果</a:t>
            </a:r>
          </a:p>
        </p:txBody>
      </p:sp>
      <p:sp>
        <p:nvSpPr>
          <p:cNvPr id="43" name="矩形 42"/>
          <p:cNvSpPr/>
          <p:nvPr/>
        </p:nvSpPr>
        <p:spPr bwMode="ltGray">
          <a:xfrm>
            <a:off x="5126038" y="4354513"/>
            <a:ext cx="187325"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44" name="直线箭头连接符 43"/>
          <p:cNvCxnSpPr/>
          <p:nvPr/>
        </p:nvCxnSpPr>
        <p:spPr>
          <a:xfrm flipH="1">
            <a:off x="5337175" y="4465638"/>
            <a:ext cx="18208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703" name="文本框 49"/>
          <p:cNvSpPr txBox="1">
            <a:spLocks noChangeArrowheads="1"/>
          </p:cNvSpPr>
          <p:nvPr/>
        </p:nvSpPr>
        <p:spPr bwMode="auto">
          <a:xfrm>
            <a:off x="5924550" y="4275138"/>
            <a:ext cx="11128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网络传输</a:t>
            </a:r>
          </a:p>
        </p:txBody>
      </p:sp>
      <p:sp>
        <p:nvSpPr>
          <p:cNvPr id="51" name="矩形 50"/>
          <p:cNvSpPr/>
          <p:nvPr/>
        </p:nvSpPr>
        <p:spPr bwMode="ltGray">
          <a:xfrm>
            <a:off x="3113088" y="4614863"/>
            <a:ext cx="187325"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52" name="直线箭头连接符 51"/>
          <p:cNvCxnSpPr/>
          <p:nvPr/>
        </p:nvCxnSpPr>
        <p:spPr>
          <a:xfrm flipH="1">
            <a:off x="3313113" y="4713288"/>
            <a:ext cx="18192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706" name="文本框 52"/>
          <p:cNvSpPr txBox="1">
            <a:spLocks noChangeArrowheads="1"/>
          </p:cNvSpPr>
          <p:nvPr/>
        </p:nvSpPr>
        <p:spPr bwMode="auto">
          <a:xfrm>
            <a:off x="3656013" y="4538663"/>
            <a:ext cx="111283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反序列化网络数据</a:t>
            </a:r>
          </a:p>
        </p:txBody>
      </p:sp>
      <p:sp>
        <p:nvSpPr>
          <p:cNvPr id="54" name="矩形 53"/>
          <p:cNvSpPr/>
          <p:nvPr/>
        </p:nvSpPr>
        <p:spPr bwMode="ltGray">
          <a:xfrm>
            <a:off x="1087438" y="4910138"/>
            <a:ext cx="185737" cy="539750"/>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zh-CN" altLang="en-US" dirty="0" err="1"/>
          </a:p>
        </p:txBody>
      </p:sp>
      <p:cxnSp>
        <p:nvCxnSpPr>
          <p:cNvPr id="55" name="直线箭头连接符 54"/>
          <p:cNvCxnSpPr/>
          <p:nvPr/>
        </p:nvCxnSpPr>
        <p:spPr>
          <a:xfrm flipH="1">
            <a:off x="1273175" y="5060950"/>
            <a:ext cx="18494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709" name="文本框 56"/>
          <p:cNvSpPr txBox="1">
            <a:spLocks noChangeArrowheads="1"/>
          </p:cNvSpPr>
          <p:nvPr/>
        </p:nvSpPr>
        <p:spPr bwMode="auto">
          <a:xfrm>
            <a:off x="1528763" y="4875213"/>
            <a:ext cx="122078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sz="1200"/>
              <a:t>返回方法调用结果</a:t>
            </a:r>
          </a:p>
        </p:txBody>
      </p:sp>
      <p:sp>
        <p:nvSpPr>
          <p:cNvPr id="28710" name="文本框 57"/>
          <p:cNvSpPr txBox="1">
            <a:spLocks noChangeArrowheads="1"/>
          </p:cNvSpPr>
          <p:nvPr/>
        </p:nvSpPr>
        <p:spPr bwMode="auto">
          <a:xfrm>
            <a:off x="4986338" y="1071563"/>
            <a:ext cx="2514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en-US" altLang="zh-CN" sz="2000" b="1">
                <a:latin typeface="Microsoft YaHei" charset="-122"/>
                <a:ea typeface="Microsoft YaHei" charset="-122"/>
              </a:rPr>
              <a:t>RPC</a:t>
            </a:r>
            <a:r>
              <a:rPr lang="zh-CN" altLang="en-US" sz="2000" b="1">
                <a:latin typeface="Microsoft YaHei" charset="-122"/>
                <a:ea typeface="Microsoft YaHei" charset="-122"/>
              </a:rPr>
              <a:t>框架一般时序图</a:t>
            </a:r>
          </a:p>
        </p:txBody>
      </p:sp>
      <p:sp>
        <p:nvSpPr>
          <p:cNvPr id="28711" name="文本框 23554"/>
          <p:cNvSpPr txBox="1">
            <a:spLocks noChangeArrowheads="1"/>
          </p:cNvSpPr>
          <p:nvPr/>
        </p:nvSpPr>
        <p:spPr bwMode="auto">
          <a:xfrm>
            <a:off x="2790825" y="15303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a:latin typeface="Microsoft YaHei" charset="-122"/>
                <a:ea typeface="Microsoft YaHei" charset="-122"/>
              </a:rPr>
              <a:t>客户端</a:t>
            </a:r>
          </a:p>
        </p:txBody>
      </p:sp>
      <p:sp>
        <p:nvSpPr>
          <p:cNvPr id="28712" name="文本框 23555"/>
          <p:cNvSpPr txBox="1">
            <a:spLocks noChangeArrowheads="1"/>
          </p:cNvSpPr>
          <p:nvPr/>
        </p:nvSpPr>
        <p:spPr bwMode="auto">
          <a:xfrm>
            <a:off x="8745538" y="1576388"/>
            <a:ext cx="1116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zh-CN" altLang="en-US">
                <a:latin typeface="Microsoft YaHei" charset="-122"/>
                <a:ea typeface="Microsoft YaHei" charset="-122"/>
              </a:rPr>
              <a:t>服务器端</a:t>
            </a:r>
          </a:p>
        </p:txBody>
      </p:sp>
    </p:spTree>
    <p:extLst>
      <p:ext uri="{BB962C8B-B14F-4D97-AF65-F5344CB8AC3E}">
        <p14:creationId xmlns:p14="http://schemas.microsoft.com/office/powerpoint/2010/main" val="27569187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10061"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4555529" y="3013502"/>
            <a:ext cx="3077766" cy="830997"/>
          </a:xfrm>
        </p:spPr>
        <p:txBody>
          <a:bodyPr wrap="none" anchor="ctr">
            <a:spAutoFit/>
          </a:bodyPr>
          <a:lstStyle/>
          <a:p>
            <a:pPr eaLnBrk="1" hangingPunct="1"/>
            <a:r>
              <a:rPr kumimoji="0" lang="zh-CN" altLang="en-US" sz="6000" smtClean="0">
                <a:latin typeface="HP Simplified" charset="0"/>
                <a:ea typeface="汉仪中黑简" charset="0"/>
              </a:rPr>
              <a:t>动态代理</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32</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1857843146"/>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2" name="文本框 1"/>
          <p:cNvSpPr txBox="1"/>
          <p:nvPr/>
        </p:nvSpPr>
        <p:spPr>
          <a:xfrm>
            <a:off x="631825" y="1393824"/>
            <a:ext cx="10966450" cy="2147865"/>
          </a:xfrm>
          <a:prstGeom prst="rect">
            <a:avLst/>
          </a:prstGeom>
          <a:noFill/>
        </p:spPr>
        <p:txBody>
          <a:bodyPr wrap="square" lIns="0" tIns="0" rIns="0" bIns="0" rtlCol="0">
            <a:noAutofit/>
          </a:bodyPr>
          <a:lstStyle/>
          <a:p>
            <a:pPr>
              <a:lnSpc>
                <a:spcPct val="150000"/>
              </a:lnSpc>
            </a:pPr>
            <a:r>
              <a:rPr kumimoji="1" lang="zh-CN" altLang="en-US" sz="1600" dirty="0" smtClean="0">
                <a:solidFill>
                  <a:schemeClr val="tx1">
                    <a:lumMod val="85000"/>
                    <a:lumOff val="15000"/>
                  </a:schemeClr>
                </a:solidFill>
                <a:latin typeface="Microsoft YaHei" charset="-122"/>
                <a:ea typeface="Microsoft YaHei" charset="-122"/>
                <a:cs typeface="Microsoft YaHei" charset="-122"/>
              </a:rPr>
              <a:t>动态代理是实现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RPC</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的技术之一，其最广为人知的应用，应该就是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Spring</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的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AOP</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，面向切面的编程实现，动态的在原有方法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Before</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或者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After</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添加代码。而 </a:t>
            </a:r>
            <a:r>
              <a:rPr kumimoji="1" lang="en-US" altLang="zh-CN" sz="1600" dirty="0" smtClean="0">
                <a:solidFill>
                  <a:schemeClr val="tx1">
                    <a:lumMod val="85000"/>
                    <a:lumOff val="15000"/>
                  </a:schemeClr>
                </a:solidFill>
                <a:latin typeface="Microsoft YaHei" charset="-122"/>
                <a:ea typeface="Microsoft YaHei" charset="-122"/>
                <a:cs typeface="Microsoft YaHei" charset="-122"/>
              </a:rPr>
              <a:t>RPC</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框架中动态代理的作用就是彻底替换原有方法，直接调用远程方法。 </a:t>
            </a:r>
            <a:endParaRPr kumimoji="1" lang="zh-CN" altLang="en-US" sz="1600" dirty="0">
              <a:solidFill>
                <a:schemeClr val="tx1">
                  <a:lumMod val="85000"/>
                  <a:lumOff val="15000"/>
                </a:schemeClr>
              </a:solidFill>
              <a:latin typeface="Microsoft YaHei" charset="-122"/>
              <a:ea typeface="Microsoft YaHei" charset="-122"/>
              <a:cs typeface="Microsoft YaHei" charset="-122"/>
            </a:endParaRPr>
          </a:p>
        </p:txBody>
      </p:sp>
      <p:graphicFrame>
        <p:nvGraphicFramePr>
          <p:cNvPr id="4" name="图表 3"/>
          <p:cNvGraphicFramePr/>
          <p:nvPr>
            <p:extLst>
              <p:ext uri="{D42A27DB-BD31-4B8C-83A1-F6EECF244321}">
                <p14:modId xmlns:p14="http://schemas.microsoft.com/office/powerpoint/2010/main" val="1285759050"/>
              </p:ext>
            </p:extLst>
          </p:nvPr>
        </p:nvGraphicFramePr>
        <p:xfrm>
          <a:off x="4624276" y="2614410"/>
          <a:ext cx="2587893" cy="2421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31825" y="5341824"/>
            <a:ext cx="10856130" cy="914400"/>
          </a:xfrm>
          <a:prstGeom prst="rect">
            <a:avLst/>
          </a:prstGeom>
          <a:noFill/>
        </p:spPr>
        <p:txBody>
          <a:bodyPr wrap="square" lIns="0" tIns="0" rIns="0" bIns="0" rtlCol="0">
            <a:noAutofit/>
          </a:bodyPr>
          <a:lstStyle/>
          <a:p>
            <a:pPr>
              <a:lnSpc>
                <a:spcPct val="150000"/>
              </a:lnSpc>
            </a:pPr>
            <a:r>
              <a:rPr lang="zh-CN" altLang="en-US" sz="1400" dirty="0">
                <a:latin typeface="Microsoft YaHei" charset="-122"/>
                <a:ea typeface="Microsoft YaHei" charset="-122"/>
                <a:cs typeface="Microsoft YaHei" charset="-122"/>
              </a:rPr>
              <a:t>其中 </a:t>
            </a:r>
            <a:r>
              <a:rPr lang="en-US" altLang="zh-CN" sz="1400" dirty="0" err="1">
                <a:latin typeface="Microsoft YaHei" charset="-122"/>
                <a:ea typeface="Microsoft YaHei" charset="-122"/>
                <a:cs typeface="Microsoft YaHei" charset="-122"/>
              </a:rPr>
              <a:t>cglib</a:t>
            </a:r>
            <a:r>
              <a:rPr lang="en-US" altLang="zh-CN" sz="1400" dirty="0">
                <a:latin typeface="Microsoft YaHei" charset="-122"/>
                <a:ea typeface="Microsoft YaHei" charset="-122"/>
                <a:cs typeface="Microsoft YaHei" charset="-122"/>
              </a:rPr>
              <a:t> </a:t>
            </a:r>
            <a:r>
              <a:rPr lang="zh-CN" altLang="en-US" sz="1400" dirty="0">
                <a:latin typeface="Microsoft YaHei" charset="-122"/>
                <a:ea typeface="Microsoft YaHei" charset="-122"/>
                <a:cs typeface="Microsoft YaHei" charset="-122"/>
              </a:rPr>
              <a:t>底层实现依赖于 </a:t>
            </a:r>
            <a:r>
              <a:rPr lang="en-US" altLang="zh-CN" sz="1400" dirty="0">
                <a:latin typeface="Microsoft YaHei" charset="-122"/>
                <a:ea typeface="Microsoft YaHei" charset="-122"/>
                <a:cs typeface="Microsoft YaHei" charset="-122"/>
              </a:rPr>
              <a:t>ASM</a:t>
            </a:r>
            <a:r>
              <a:rPr lang="zh-CN" altLang="en-US" sz="1400" dirty="0">
                <a:latin typeface="Microsoft YaHei" charset="-122"/>
                <a:ea typeface="Microsoft YaHei" charset="-122"/>
                <a:cs typeface="Microsoft YaHei" charset="-122"/>
              </a:rPr>
              <a:t>，</a:t>
            </a:r>
            <a:r>
              <a:rPr lang="en-US" altLang="zh-CN" sz="1400" dirty="0" err="1">
                <a:latin typeface="Microsoft YaHei" charset="-122"/>
                <a:ea typeface="Microsoft YaHei" charset="-122"/>
                <a:cs typeface="Microsoft YaHei" charset="-122"/>
              </a:rPr>
              <a:t>javassist</a:t>
            </a:r>
            <a:r>
              <a:rPr lang="en-US" altLang="zh-CN" sz="1400" dirty="0">
                <a:latin typeface="Microsoft YaHei" charset="-122"/>
                <a:ea typeface="Microsoft YaHei" charset="-122"/>
                <a:cs typeface="Microsoft YaHei" charset="-122"/>
              </a:rPr>
              <a:t> </a:t>
            </a:r>
            <a:r>
              <a:rPr lang="zh-CN" altLang="en-US" sz="1400" dirty="0">
                <a:latin typeface="Microsoft YaHei" charset="-122"/>
                <a:ea typeface="Microsoft YaHei" charset="-122"/>
                <a:cs typeface="Microsoft YaHei" charset="-122"/>
              </a:rPr>
              <a:t>自成一派。由于 </a:t>
            </a:r>
            <a:r>
              <a:rPr lang="en-US" altLang="zh-CN" sz="1400" dirty="0">
                <a:latin typeface="Microsoft YaHei" charset="-122"/>
                <a:ea typeface="Microsoft YaHei" charset="-122"/>
                <a:cs typeface="Microsoft YaHei" charset="-122"/>
              </a:rPr>
              <a:t>ASM </a:t>
            </a:r>
            <a:r>
              <a:rPr lang="zh-CN" altLang="en-US" sz="1400" dirty="0">
                <a:latin typeface="Microsoft YaHei" charset="-122"/>
                <a:ea typeface="Microsoft YaHei" charset="-122"/>
                <a:cs typeface="Microsoft YaHei" charset="-122"/>
              </a:rPr>
              <a:t>和 </a:t>
            </a:r>
            <a:r>
              <a:rPr lang="en-US" altLang="zh-CN" sz="1400" dirty="0" err="1">
                <a:latin typeface="Microsoft YaHei" charset="-122"/>
                <a:ea typeface="Microsoft YaHei" charset="-122"/>
                <a:cs typeface="Microsoft YaHei" charset="-122"/>
              </a:rPr>
              <a:t>javassist</a:t>
            </a:r>
            <a:r>
              <a:rPr lang="en-US" altLang="zh-CN" sz="1400" dirty="0">
                <a:latin typeface="Microsoft YaHei" charset="-122"/>
                <a:ea typeface="Microsoft YaHei" charset="-122"/>
                <a:cs typeface="Microsoft YaHei" charset="-122"/>
              </a:rPr>
              <a:t> </a:t>
            </a:r>
            <a:r>
              <a:rPr lang="zh-CN" altLang="en-US" sz="1400" dirty="0">
                <a:latin typeface="Microsoft YaHei" charset="-122"/>
                <a:ea typeface="Microsoft YaHei" charset="-122"/>
                <a:cs typeface="Microsoft YaHei" charset="-122"/>
              </a:rPr>
              <a:t>需要程序员直接操作字节码，导致使用门槛相对较高，但实际上他们的应用是非常广泛的，如 </a:t>
            </a:r>
            <a:r>
              <a:rPr lang="en-US" altLang="zh-CN" sz="1400" dirty="0">
                <a:latin typeface="Microsoft YaHei" charset="-122"/>
                <a:ea typeface="Microsoft YaHei" charset="-122"/>
                <a:cs typeface="Microsoft YaHei" charset="-122"/>
              </a:rPr>
              <a:t>Hibernate </a:t>
            </a:r>
            <a:r>
              <a:rPr lang="zh-CN" altLang="en-US" sz="1400" dirty="0">
                <a:latin typeface="Microsoft YaHei" charset="-122"/>
                <a:ea typeface="Microsoft YaHei" charset="-122"/>
                <a:cs typeface="Microsoft YaHei" charset="-122"/>
              </a:rPr>
              <a:t>底层使用了 </a:t>
            </a:r>
            <a:r>
              <a:rPr lang="en-US" altLang="zh-CN" sz="1400" dirty="0" err="1">
                <a:latin typeface="Microsoft YaHei" charset="-122"/>
                <a:ea typeface="Microsoft YaHei" charset="-122"/>
                <a:cs typeface="Microsoft YaHei" charset="-122"/>
              </a:rPr>
              <a:t>javassist</a:t>
            </a:r>
            <a:r>
              <a:rPr lang="zh-CN" altLang="en-US" sz="1400" dirty="0">
                <a:latin typeface="Microsoft YaHei" charset="-122"/>
                <a:ea typeface="Microsoft YaHei" charset="-122"/>
                <a:cs typeface="Microsoft YaHei" charset="-122"/>
              </a:rPr>
              <a:t>（默认）和 </a:t>
            </a:r>
            <a:r>
              <a:rPr lang="en-US" altLang="zh-CN" sz="1400" dirty="0" err="1">
                <a:latin typeface="Microsoft YaHei" charset="-122"/>
                <a:ea typeface="Microsoft YaHei" charset="-122"/>
                <a:cs typeface="Microsoft YaHei" charset="-122"/>
              </a:rPr>
              <a:t>cglib</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Spring </a:t>
            </a:r>
            <a:r>
              <a:rPr lang="zh-CN" altLang="en-US" sz="1400" dirty="0">
                <a:latin typeface="Microsoft YaHei" charset="-122"/>
                <a:ea typeface="Microsoft YaHei" charset="-122"/>
                <a:cs typeface="Microsoft YaHei" charset="-122"/>
              </a:rPr>
              <a:t>使用了 </a:t>
            </a:r>
            <a:r>
              <a:rPr lang="en-US" altLang="zh-CN" sz="1400" dirty="0" err="1">
                <a:latin typeface="Microsoft YaHei" charset="-122"/>
                <a:ea typeface="Microsoft YaHei" charset="-122"/>
                <a:cs typeface="Microsoft YaHei" charset="-122"/>
              </a:rPr>
              <a:t>cglib</a:t>
            </a:r>
            <a:r>
              <a:rPr lang="en-US" altLang="zh-CN" sz="1400" dirty="0">
                <a:latin typeface="Microsoft YaHei" charset="-122"/>
                <a:ea typeface="Microsoft YaHei" charset="-122"/>
                <a:cs typeface="Microsoft YaHei" charset="-122"/>
              </a:rPr>
              <a:t> </a:t>
            </a:r>
            <a:r>
              <a:rPr lang="zh-CN" altLang="en-US" sz="1400" dirty="0">
                <a:latin typeface="Microsoft YaHei" charset="-122"/>
                <a:ea typeface="Microsoft YaHei" charset="-122"/>
                <a:cs typeface="Microsoft YaHei" charset="-122"/>
              </a:rPr>
              <a:t>和 </a:t>
            </a:r>
            <a:r>
              <a:rPr lang="en-US" altLang="zh-CN" sz="1400" dirty="0" err="1">
                <a:latin typeface="Microsoft YaHei" charset="-122"/>
                <a:ea typeface="Microsoft YaHei" charset="-122"/>
                <a:cs typeface="Microsoft YaHei" charset="-122"/>
              </a:rPr>
              <a:t>jdk</a:t>
            </a:r>
            <a:r>
              <a:rPr lang="en-US" altLang="zh-CN" sz="1400" dirty="0">
                <a:latin typeface="Microsoft YaHei" charset="-122"/>
                <a:ea typeface="Microsoft YaHei" charset="-122"/>
                <a:cs typeface="Microsoft YaHei" charset="-122"/>
              </a:rPr>
              <a:t> </a:t>
            </a:r>
            <a:r>
              <a:rPr lang="zh-CN" altLang="en-US" sz="1400" dirty="0">
                <a:latin typeface="Microsoft YaHei" charset="-122"/>
                <a:ea typeface="Microsoft YaHei" charset="-122"/>
                <a:cs typeface="Microsoft YaHei" charset="-122"/>
              </a:rPr>
              <a:t>动态代理。</a:t>
            </a:r>
            <a:endParaRPr kumimoji="1" lang="zh-CN" altLang="en-US"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3109973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5" name="文本框 4"/>
          <p:cNvSpPr txBox="1"/>
          <p:nvPr/>
        </p:nvSpPr>
        <p:spPr>
          <a:xfrm>
            <a:off x="631825" y="1298098"/>
            <a:ext cx="10856130" cy="914400"/>
          </a:xfrm>
          <a:prstGeom prst="rect">
            <a:avLst/>
          </a:prstGeom>
          <a:noFill/>
        </p:spPr>
        <p:txBody>
          <a:bodyPr wrap="squar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动态代理入门指南</a:t>
            </a:r>
          </a:p>
        </p:txBody>
      </p:sp>
      <p:sp>
        <p:nvSpPr>
          <p:cNvPr id="9" name="矩形 8"/>
          <p:cNvSpPr/>
          <p:nvPr/>
        </p:nvSpPr>
        <p:spPr>
          <a:xfrm>
            <a:off x="7826034" y="4776325"/>
            <a:ext cx="2979312" cy="830997"/>
          </a:xfrm>
          <a:prstGeom prst="rect">
            <a:avLst/>
          </a:prstGeom>
          <a:noFill/>
          <a:ln>
            <a:solidFill>
              <a:schemeClr val="accent1">
                <a:hueOff val="0"/>
                <a:satOff val="0"/>
                <a:lumOff val="0"/>
              </a:schemeClr>
            </a:solidFill>
          </a:ln>
        </p:spPr>
        <p:txBody>
          <a:bodyPr wrap="square">
            <a:spAutoFit/>
          </a:bodyPr>
          <a:lstStyle/>
          <a:p>
            <a:r>
              <a:rPr lang="en-US" altLang="zh-CN" sz="1600" b="1" dirty="0" smtClean="0">
                <a:solidFill>
                  <a:srgbClr val="F92672"/>
                </a:solidFill>
                <a:effectLst/>
                <a:latin typeface="inherit" charset="0"/>
              </a:rPr>
              <a:t>public</a:t>
            </a:r>
            <a:r>
              <a:rPr lang="en-US" altLang="zh-CN" sz="1600" dirty="0" smtClean="0">
                <a:effectLst/>
                <a:latin typeface="inherit" charset="0"/>
              </a:rPr>
              <a:t> </a:t>
            </a:r>
            <a:r>
              <a:rPr lang="en-US" altLang="zh-CN" sz="1600" b="1" dirty="0" smtClean="0">
                <a:solidFill>
                  <a:srgbClr val="F92672"/>
                </a:solidFill>
                <a:effectLst/>
                <a:latin typeface="inherit" charset="0"/>
              </a:rPr>
              <a:t>interface</a:t>
            </a:r>
            <a:r>
              <a:rPr lang="zh-CN" altLang="en-US" sz="1600" dirty="0" smtClean="0">
                <a:latin typeface="inherit" charset="0"/>
              </a:rPr>
              <a:t> </a:t>
            </a:r>
            <a:r>
              <a:rPr lang="en-US" altLang="zh-CN" sz="1600" dirty="0" err="1" smtClean="0">
                <a:effectLst/>
                <a:latin typeface="inherit" charset="0"/>
              </a:rPr>
              <a:t>BookApi</a:t>
            </a:r>
            <a:r>
              <a:rPr lang="zh-CN" altLang="en-US" sz="1600" b="1" dirty="0" smtClean="0">
                <a:solidFill>
                  <a:srgbClr val="FFFFFF"/>
                </a:solidFill>
                <a:effectLst/>
                <a:latin typeface="inherit" charset="0"/>
              </a:rPr>
              <a:t> </a:t>
            </a:r>
            <a:r>
              <a:rPr lang="en-US" altLang="zh-CN" sz="1600" dirty="0" smtClean="0">
                <a:effectLst/>
                <a:latin typeface="inherit" charset="0"/>
              </a:rPr>
              <a:t>{</a:t>
            </a:r>
            <a:r>
              <a:rPr lang="en-US" altLang="zh-CN" sz="1600" dirty="0" smtClean="0"/>
              <a:t/>
            </a:r>
            <a:br>
              <a:rPr lang="en-US" altLang="zh-CN" sz="1600" dirty="0" smtClean="0"/>
            </a:br>
            <a:r>
              <a:rPr lang="zh-CN" altLang="en-US" sz="1600" dirty="0" smtClean="0"/>
              <a:t>       </a:t>
            </a:r>
            <a:r>
              <a:rPr lang="en-US" altLang="zh-CN" sz="1600" b="1" dirty="0" smtClean="0">
                <a:solidFill>
                  <a:srgbClr val="F92672"/>
                </a:solidFill>
                <a:effectLst/>
                <a:latin typeface="inherit" charset="0"/>
              </a:rPr>
              <a:t>void</a:t>
            </a:r>
            <a:r>
              <a:rPr lang="en-US" altLang="zh-CN" sz="1600" dirty="0" smtClean="0">
                <a:effectLst/>
                <a:latin typeface="inherit" charset="0"/>
              </a:rPr>
              <a:t> </a:t>
            </a:r>
            <a:r>
              <a:rPr lang="en-US" altLang="zh-CN" sz="1600" b="1" dirty="0" smtClean="0">
                <a:solidFill>
                  <a:srgbClr val="0070C0"/>
                </a:solidFill>
                <a:effectLst/>
                <a:latin typeface="inherit" charset="0"/>
              </a:rPr>
              <a:t>sell</a:t>
            </a:r>
            <a:r>
              <a:rPr lang="en-US" altLang="zh-CN" sz="1600" dirty="0" smtClean="0">
                <a:effectLst/>
                <a:latin typeface="inherit" charset="0"/>
              </a:rPr>
              <a:t>();</a:t>
            </a:r>
            <a:r>
              <a:rPr lang="en-US" altLang="zh-CN" sz="1600" dirty="0" smtClean="0"/>
              <a:t/>
            </a:r>
            <a:br>
              <a:rPr lang="en-US" altLang="zh-CN" sz="1600" dirty="0" smtClean="0"/>
            </a:br>
            <a:r>
              <a:rPr lang="en-US" altLang="zh-CN" sz="1600" dirty="0" smtClean="0">
                <a:effectLst/>
                <a:latin typeface="inherit" charset="0"/>
              </a:rPr>
              <a:t>}</a:t>
            </a:r>
            <a:endParaRPr lang="zh-CN" altLang="en-US" sz="1600" dirty="0"/>
          </a:p>
        </p:txBody>
      </p:sp>
      <p:grpSp>
        <p:nvGrpSpPr>
          <p:cNvPr id="62" name="组 61"/>
          <p:cNvGrpSpPr/>
          <p:nvPr/>
        </p:nvGrpSpPr>
        <p:grpSpPr>
          <a:xfrm>
            <a:off x="3290523" y="876558"/>
            <a:ext cx="5759004" cy="2916832"/>
            <a:chOff x="3073755" y="1178650"/>
            <a:chExt cx="5759004" cy="2916832"/>
          </a:xfrm>
        </p:grpSpPr>
        <p:grpSp>
          <p:nvGrpSpPr>
            <p:cNvPr id="60" name="组 59"/>
            <p:cNvGrpSpPr/>
            <p:nvPr/>
          </p:nvGrpSpPr>
          <p:grpSpPr>
            <a:xfrm>
              <a:off x="3073755" y="1178650"/>
              <a:ext cx="5759004" cy="2916832"/>
              <a:chOff x="4039671" y="676374"/>
              <a:chExt cx="5759004" cy="2916832"/>
            </a:xfrm>
          </p:grpSpPr>
          <p:sp>
            <p:nvSpPr>
              <p:cNvPr id="13" name="矩形 12"/>
              <p:cNvSpPr/>
              <p:nvPr/>
            </p:nvSpPr>
            <p:spPr bwMode="ltGray">
              <a:xfrm>
                <a:off x="4039671" y="2342312"/>
                <a:ext cx="1017431" cy="436082"/>
              </a:xfrm>
              <a:prstGeom prst="rect">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85000"/>
                        <a:lumOff val="15000"/>
                      </a:schemeClr>
                    </a:solidFill>
                  </a:rPr>
                  <a:t>Client</a:t>
                </a:r>
                <a:endParaRPr kumimoji="1" lang="zh-CN" altLang="en-US" sz="1400" dirty="0" err="1" smtClean="0">
                  <a:solidFill>
                    <a:schemeClr val="tx1">
                      <a:lumMod val="85000"/>
                      <a:lumOff val="15000"/>
                    </a:schemeClr>
                  </a:solidFill>
                </a:endParaRPr>
              </a:p>
            </p:txBody>
          </p:sp>
          <p:sp>
            <p:nvSpPr>
              <p:cNvPr id="15" name="矩形 14"/>
              <p:cNvSpPr/>
              <p:nvPr/>
            </p:nvSpPr>
            <p:spPr bwMode="ltGray">
              <a:xfrm>
                <a:off x="5898523" y="2340209"/>
                <a:ext cx="1223493" cy="438185"/>
              </a:xfrm>
              <a:prstGeom prst="rect">
                <a:avLst/>
              </a:prstGeom>
              <a:solidFill>
                <a:schemeClr val="accent2">
                  <a:lumMod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Proxy</a:t>
                </a:r>
                <a:endParaRPr kumimoji="1" lang="zh-CN" altLang="en-US" sz="1400" dirty="0" err="1" smtClean="0"/>
              </a:p>
            </p:txBody>
          </p:sp>
          <p:sp>
            <p:nvSpPr>
              <p:cNvPr id="17" name="矩形 16"/>
              <p:cNvSpPr/>
              <p:nvPr/>
            </p:nvSpPr>
            <p:spPr bwMode="ltGray">
              <a:xfrm>
                <a:off x="8575182" y="2340209"/>
                <a:ext cx="1223493" cy="438185"/>
              </a:xfrm>
              <a:prstGeom prst="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err="1" smtClean="0"/>
                  <a:t>RealSubject</a:t>
                </a:r>
                <a:endParaRPr kumimoji="1" lang="zh-CN" altLang="en-US" sz="1400" dirty="0" err="1" smtClean="0"/>
              </a:p>
            </p:txBody>
          </p:sp>
          <p:cxnSp>
            <p:nvCxnSpPr>
              <p:cNvPr id="18" name="直线箭头连接符 17"/>
              <p:cNvCxnSpPr>
                <a:stCxn id="13" idx="3"/>
                <a:endCxn id="15" idx="1"/>
              </p:cNvCxnSpPr>
              <p:nvPr/>
            </p:nvCxnSpPr>
            <p:spPr>
              <a:xfrm flipV="1">
                <a:off x="5057102" y="2559302"/>
                <a:ext cx="841421" cy="105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5" idx="3"/>
                <a:endCxn id="17" idx="1"/>
              </p:cNvCxnSpPr>
              <p:nvPr/>
            </p:nvCxnSpPr>
            <p:spPr>
              <a:xfrm>
                <a:off x="7122016" y="2559302"/>
                <a:ext cx="14531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bwMode="ltGray">
              <a:xfrm>
                <a:off x="5898522" y="2778394"/>
                <a:ext cx="1223494" cy="8148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nchorCtr="0"/>
              <a:lstStyle/>
              <a:p>
                <a:pPr algn="ctr">
                  <a:lnSpc>
                    <a:spcPct val="90000"/>
                  </a:lnSpc>
                </a:pPr>
                <a:r>
                  <a:rPr lang="en-US" altLang="zh-CN" sz="1400" dirty="0">
                    <a:solidFill>
                      <a:schemeClr val="tx1">
                        <a:lumMod val="85000"/>
                        <a:lumOff val="15000"/>
                      </a:schemeClr>
                    </a:solidFill>
                  </a:rPr>
                  <a:t>r</a:t>
                </a:r>
                <a:r>
                  <a:rPr kumimoji="1" lang="en-US" altLang="zh-CN" sz="1400" dirty="0" smtClean="0">
                    <a:solidFill>
                      <a:schemeClr val="tx1">
                        <a:lumMod val="85000"/>
                        <a:lumOff val="15000"/>
                      </a:schemeClr>
                    </a:solidFill>
                  </a:rPr>
                  <a:t>equest()</a:t>
                </a:r>
              </a:p>
              <a:p>
                <a:pPr algn="ctr">
                  <a:lnSpc>
                    <a:spcPct val="90000"/>
                  </a:lnSpc>
                </a:pPr>
                <a:r>
                  <a:rPr lang="en-US" altLang="zh-CN" sz="1400" dirty="0" err="1" smtClean="0">
                    <a:solidFill>
                      <a:schemeClr val="tx1">
                        <a:lumMod val="85000"/>
                        <a:lumOff val="15000"/>
                      </a:schemeClr>
                    </a:solidFill>
                  </a:rPr>
                  <a:t>afterRequest</a:t>
                </a:r>
                <a:r>
                  <a:rPr lang="en-US" altLang="zh-CN" sz="1400" dirty="0" smtClean="0">
                    <a:solidFill>
                      <a:schemeClr val="tx1">
                        <a:lumMod val="85000"/>
                        <a:lumOff val="15000"/>
                      </a:schemeClr>
                    </a:solidFill>
                  </a:rPr>
                  <a:t>()</a:t>
                </a:r>
              </a:p>
              <a:p>
                <a:pPr algn="ctr">
                  <a:lnSpc>
                    <a:spcPct val="90000"/>
                  </a:lnSpc>
                </a:pPr>
                <a:r>
                  <a:rPr kumimoji="1" lang="en-US" altLang="zh-CN" sz="1400" dirty="0" err="1" smtClean="0">
                    <a:solidFill>
                      <a:schemeClr val="tx1">
                        <a:lumMod val="85000"/>
                        <a:lumOff val="15000"/>
                      </a:schemeClr>
                    </a:solidFill>
                  </a:rPr>
                  <a:t>preRequest</a:t>
                </a:r>
                <a:r>
                  <a:rPr kumimoji="1" lang="en-US" altLang="zh-CN" sz="1400" dirty="0" smtClean="0">
                    <a:solidFill>
                      <a:schemeClr val="tx1">
                        <a:lumMod val="85000"/>
                        <a:lumOff val="15000"/>
                      </a:schemeClr>
                    </a:solidFill>
                  </a:rPr>
                  <a:t>()</a:t>
                </a:r>
              </a:p>
              <a:p>
                <a:pPr algn="ctr">
                  <a:lnSpc>
                    <a:spcPct val="90000"/>
                  </a:lnSpc>
                </a:pPr>
                <a:endParaRPr kumimoji="1" lang="zh-CN" altLang="en-US" sz="1400" dirty="0" smtClean="0">
                  <a:solidFill>
                    <a:schemeClr val="tx1">
                      <a:lumMod val="85000"/>
                      <a:lumOff val="15000"/>
                    </a:schemeClr>
                  </a:solidFill>
                </a:endParaRPr>
              </a:p>
            </p:txBody>
          </p:sp>
          <p:sp>
            <p:nvSpPr>
              <p:cNvPr id="30" name="矩形 29"/>
              <p:cNvSpPr/>
              <p:nvPr/>
            </p:nvSpPr>
            <p:spPr bwMode="ltGray">
              <a:xfrm>
                <a:off x="8575182" y="2783629"/>
                <a:ext cx="1223493" cy="4381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a:solidFill>
                      <a:schemeClr val="tx1">
                        <a:lumMod val="85000"/>
                        <a:lumOff val="15000"/>
                      </a:schemeClr>
                    </a:solidFill>
                  </a:rPr>
                  <a:t>r</a:t>
                </a:r>
                <a:r>
                  <a:rPr kumimoji="1" lang="en-US" altLang="zh-CN" sz="1400" dirty="0" smtClean="0">
                    <a:solidFill>
                      <a:schemeClr val="tx1">
                        <a:lumMod val="85000"/>
                        <a:lumOff val="15000"/>
                      </a:schemeClr>
                    </a:solidFill>
                  </a:rPr>
                  <a:t>equest()</a:t>
                </a:r>
                <a:endParaRPr kumimoji="1" lang="zh-CN" altLang="en-US" sz="1400" dirty="0" smtClean="0">
                  <a:solidFill>
                    <a:schemeClr val="tx1">
                      <a:lumMod val="85000"/>
                      <a:lumOff val="15000"/>
                    </a:schemeClr>
                  </a:solidFill>
                </a:endParaRPr>
              </a:p>
            </p:txBody>
          </p:sp>
          <p:sp>
            <p:nvSpPr>
              <p:cNvPr id="43" name="矩形 42"/>
              <p:cNvSpPr/>
              <p:nvPr/>
            </p:nvSpPr>
            <p:spPr bwMode="ltGray">
              <a:xfrm>
                <a:off x="7137042" y="676374"/>
                <a:ext cx="1223493" cy="438185"/>
              </a:xfrm>
              <a:prstGeom prst="rect">
                <a:avLst/>
              </a:prstGeom>
              <a:solidFill>
                <a:schemeClr val="accent2">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85000"/>
                        <a:lumOff val="15000"/>
                      </a:schemeClr>
                    </a:solidFill>
                  </a:rPr>
                  <a:t>Subject</a:t>
                </a:r>
                <a:endParaRPr kumimoji="1" lang="zh-CN" altLang="en-US" sz="1400" dirty="0" err="1" smtClean="0">
                  <a:solidFill>
                    <a:schemeClr val="tx1">
                      <a:lumMod val="85000"/>
                      <a:lumOff val="15000"/>
                    </a:schemeClr>
                  </a:solidFill>
                </a:endParaRPr>
              </a:p>
            </p:txBody>
          </p:sp>
          <p:sp>
            <p:nvSpPr>
              <p:cNvPr id="44" name="矩形 43"/>
              <p:cNvSpPr/>
              <p:nvPr/>
            </p:nvSpPr>
            <p:spPr bwMode="ltGray">
              <a:xfrm>
                <a:off x="7137042" y="1119794"/>
                <a:ext cx="1223493" cy="4381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a:solidFill>
                      <a:schemeClr val="tx1">
                        <a:lumMod val="85000"/>
                        <a:lumOff val="15000"/>
                      </a:schemeClr>
                    </a:solidFill>
                  </a:rPr>
                  <a:t>r</a:t>
                </a:r>
                <a:r>
                  <a:rPr kumimoji="1" lang="en-US" altLang="zh-CN" sz="1400" dirty="0" smtClean="0">
                    <a:solidFill>
                      <a:schemeClr val="tx1">
                        <a:lumMod val="85000"/>
                        <a:lumOff val="15000"/>
                      </a:schemeClr>
                    </a:solidFill>
                  </a:rPr>
                  <a:t>equest()</a:t>
                </a:r>
                <a:endParaRPr kumimoji="1" lang="zh-CN" altLang="en-US" sz="1400" dirty="0" smtClean="0">
                  <a:solidFill>
                    <a:schemeClr val="tx1">
                      <a:lumMod val="85000"/>
                      <a:lumOff val="15000"/>
                    </a:schemeClr>
                  </a:solidFill>
                </a:endParaRPr>
              </a:p>
            </p:txBody>
          </p:sp>
          <p:cxnSp>
            <p:nvCxnSpPr>
              <p:cNvPr id="45" name="肘形连接符 44"/>
              <p:cNvCxnSpPr/>
              <p:nvPr/>
            </p:nvCxnSpPr>
            <p:spPr>
              <a:xfrm rot="5400000" flipH="1" flipV="1">
                <a:off x="6622717" y="1323574"/>
                <a:ext cx="782230" cy="1238519"/>
              </a:xfrm>
              <a:prstGeom prst="bentConnector3">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flipV="1">
                <a:off x="8257474" y="1224789"/>
                <a:ext cx="782230" cy="1438140"/>
              </a:xfrm>
              <a:prstGeom prst="bentConnector3">
                <a:avLst>
                  <a:gd name="adj1" fmla="val 5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4091186" y="1879252"/>
              <a:ext cx="1337469" cy="393308"/>
            </a:xfrm>
            <a:prstGeom prst="rect">
              <a:avLst/>
            </a:prstGeom>
            <a:noFill/>
            <a:ln>
              <a:solidFill>
                <a:schemeClr val="accent3">
                  <a:lumMod val="50000"/>
                </a:schemeClr>
              </a:solidFill>
            </a:ln>
          </p:spPr>
          <p:txBody>
            <a:bodyPr wrap="none" lIns="0" tIns="0" rIns="0" bIns="0" rtlCol="0" anchor="ctr" anchorCtr="1">
              <a:noAutofit/>
            </a:bodyPr>
            <a:lstStyle/>
            <a:p>
              <a:pPr>
                <a:lnSpc>
                  <a:spcPct val="90000"/>
                </a:lnSpc>
              </a:pPr>
              <a:r>
                <a:rPr kumimoji="1" lang="zh-CN" altLang="en-US" dirty="0" smtClean="0">
                  <a:solidFill>
                    <a:schemeClr val="accent3">
                      <a:lumMod val="75000"/>
                    </a:schemeClr>
                  </a:solidFill>
                  <a:latin typeface="Microsoft YaHei" charset="-122"/>
                  <a:ea typeface="Microsoft YaHei" charset="-122"/>
                  <a:cs typeface="Microsoft YaHei" charset="-122"/>
                </a:rPr>
                <a:t>代理模式</a:t>
              </a:r>
              <a:endParaRPr kumimoji="1" lang="zh-CN" altLang="en-US" dirty="0">
                <a:solidFill>
                  <a:schemeClr val="accent3">
                    <a:lumMod val="75000"/>
                  </a:schemeClr>
                </a:solidFill>
                <a:latin typeface="Microsoft YaHei" charset="-122"/>
                <a:ea typeface="Microsoft YaHei" charset="-122"/>
                <a:cs typeface="Microsoft YaHei" charset="-122"/>
              </a:endParaRPr>
            </a:p>
          </p:txBody>
        </p:sp>
      </p:grpSp>
      <p:sp>
        <p:nvSpPr>
          <p:cNvPr id="63" name="文本框 62"/>
          <p:cNvSpPr txBox="1"/>
          <p:nvPr/>
        </p:nvSpPr>
        <p:spPr>
          <a:xfrm>
            <a:off x="864761" y="3976724"/>
            <a:ext cx="5868954" cy="1595220"/>
          </a:xfrm>
          <a:prstGeom prst="rect">
            <a:avLst/>
          </a:prstGeom>
          <a:noFill/>
        </p:spPr>
        <p:txBody>
          <a:bodyPr wrap="square" lIns="0" tIns="0" rIns="0" bIns="0" rtlCol="0">
            <a:noAutofit/>
          </a:bodyPr>
          <a:lstStyle/>
          <a:p>
            <a:pPr>
              <a:lnSpc>
                <a:spcPct val="150000"/>
              </a:lnSpc>
            </a:pPr>
            <a:r>
              <a:rPr lang="zh-CN" altLang="en-US" sz="1400" b="1" dirty="0">
                <a:solidFill>
                  <a:schemeClr val="tx1">
                    <a:lumMod val="85000"/>
                    <a:lumOff val="15000"/>
                  </a:schemeClr>
                </a:solidFill>
                <a:latin typeface="Microsoft YaHei" charset="-122"/>
                <a:ea typeface="Microsoft YaHei" charset="-122"/>
                <a:cs typeface="Microsoft YaHei" charset="-122"/>
              </a:rPr>
              <a:t>静态</a:t>
            </a:r>
            <a:r>
              <a:rPr lang="zh-CN" altLang="en-US" sz="1400" b="1" dirty="0" smtClean="0">
                <a:solidFill>
                  <a:schemeClr val="tx1">
                    <a:lumMod val="85000"/>
                    <a:lumOff val="15000"/>
                  </a:schemeClr>
                </a:solidFill>
                <a:latin typeface="Microsoft YaHei" charset="-122"/>
                <a:ea typeface="Microsoft YaHei" charset="-122"/>
                <a:cs typeface="Microsoft YaHei" charset="-122"/>
              </a:rPr>
              <a:t>代理模式的弊端</a:t>
            </a:r>
            <a:endParaRPr lang="en-US" altLang="zh-CN" sz="1400" b="1" dirty="0" smtClean="0">
              <a:solidFill>
                <a:schemeClr val="tx1">
                  <a:lumMod val="85000"/>
                  <a:lumOff val="15000"/>
                </a:schemeClr>
              </a:solidFill>
              <a:latin typeface="Microsoft YaHei" charset="-122"/>
              <a:ea typeface="Microsoft YaHei" charset="-122"/>
              <a:cs typeface="Microsoft YaHei" charset="-122"/>
            </a:endParaRPr>
          </a:p>
          <a:p>
            <a:pPr>
              <a:lnSpc>
                <a:spcPct val="150000"/>
              </a:lnSpc>
            </a:pPr>
            <a:r>
              <a:rPr lang="zh-CN" altLang="en-US" sz="1400" dirty="0" smtClean="0">
                <a:latin typeface="Microsoft YaHei" charset="-122"/>
                <a:ea typeface="Microsoft YaHei" charset="-122"/>
                <a:cs typeface="Microsoft YaHei" charset="-122"/>
              </a:rPr>
              <a:t>如果想要为多个类进行代理，则需要建立多个代理类，维护难度加大。</a:t>
            </a:r>
            <a:endParaRPr lang="zh-CN" altLang="en-US" sz="1400" dirty="0">
              <a:latin typeface="Microsoft YaHei" charset="-122"/>
              <a:ea typeface="Microsoft YaHei" charset="-122"/>
              <a:cs typeface="Microsoft YaHei" charset="-122"/>
            </a:endParaRPr>
          </a:p>
          <a:p>
            <a:pPr>
              <a:lnSpc>
                <a:spcPct val="150000"/>
              </a:lnSpc>
            </a:pPr>
            <a:r>
              <a:rPr lang="zh-CN" altLang="en-US" sz="1400" b="1" dirty="0" smtClean="0">
                <a:solidFill>
                  <a:schemeClr val="tx1">
                    <a:lumMod val="85000"/>
                    <a:lumOff val="15000"/>
                  </a:schemeClr>
                </a:solidFill>
                <a:latin typeface="Microsoft YaHei" charset="-122"/>
                <a:ea typeface="Microsoft YaHei" charset="-122"/>
                <a:cs typeface="Microsoft YaHei" charset="-122"/>
              </a:rPr>
              <a:t>为什么静态代理模式会有这个问题？</a:t>
            </a:r>
            <a:r>
              <a:rPr lang="zh-CN" altLang="en-US" sz="1600" dirty="0" smtClean="0">
                <a:latin typeface="Microsoft YaHei" charset="-122"/>
                <a:ea typeface="Microsoft YaHei" charset="-122"/>
                <a:cs typeface="Microsoft YaHei" charset="-122"/>
              </a:rPr>
              <a:t/>
            </a:r>
            <a:br>
              <a:rPr lang="zh-CN" altLang="en-US" sz="1600" dirty="0" smtClean="0">
                <a:latin typeface="Microsoft YaHei" charset="-122"/>
                <a:ea typeface="Microsoft YaHei" charset="-122"/>
                <a:cs typeface="Microsoft YaHei" charset="-122"/>
              </a:rPr>
            </a:br>
            <a:r>
              <a:rPr lang="zh-CN" altLang="en-US" sz="1600" dirty="0" smtClean="0">
                <a:latin typeface="Microsoft YaHei" charset="-122"/>
                <a:ea typeface="Microsoft YaHei" charset="-122"/>
                <a:cs typeface="Microsoft YaHei" charset="-122"/>
              </a:rPr>
              <a:t>因为代理在编译期就已经决定了，如果代理发生在运行期，这些问题解决起来就比较简单，所以动态代理的存在就很有必要了</a:t>
            </a:r>
            <a:endParaRPr kumimoji="1" lang="zh-CN" altLang="en-US" sz="1600" dirty="0">
              <a:latin typeface="Microsoft YaHei" charset="-122"/>
              <a:ea typeface="Microsoft YaHei" charset="-122"/>
              <a:cs typeface="Microsoft YaHei" charset="-122"/>
            </a:endParaRPr>
          </a:p>
        </p:txBody>
      </p:sp>
      <p:sp>
        <p:nvSpPr>
          <p:cNvPr id="29696" name="文本框 29695"/>
          <p:cNvSpPr txBox="1"/>
          <p:nvPr/>
        </p:nvSpPr>
        <p:spPr>
          <a:xfrm>
            <a:off x="6999640" y="4487531"/>
            <a:ext cx="5003543" cy="251889"/>
          </a:xfrm>
          <a:prstGeom prst="rect">
            <a:avLst/>
          </a:prstGeom>
          <a:noFill/>
        </p:spPr>
        <p:txBody>
          <a:bodyPr wrap="none" lIns="0" tIns="0" rIns="0" bIns="0" rtlCol="0">
            <a:noAutofit/>
          </a:bodyPr>
          <a:lstStyle/>
          <a:p>
            <a:pPr>
              <a:lnSpc>
                <a:spcPct val="90000"/>
              </a:lnSpc>
            </a:pPr>
            <a:r>
              <a:rPr kumimoji="1" lang="zh-CN" altLang="en-US" sz="1600" dirty="0" smtClean="0">
                <a:latin typeface="Microsoft YaHei" charset="-122"/>
                <a:ea typeface="Microsoft YaHei" charset="-122"/>
                <a:cs typeface="Microsoft YaHei" charset="-122"/>
              </a:rPr>
              <a:t>接下来，以</a:t>
            </a:r>
            <a:r>
              <a:rPr kumimoji="1" lang="en-US" altLang="zh-CN" sz="1600" dirty="0" err="1" smtClean="0">
                <a:latin typeface="Microsoft YaHei" charset="-122"/>
                <a:ea typeface="Microsoft YaHei" charset="-122"/>
                <a:cs typeface="Microsoft YaHei" charset="-122"/>
              </a:rPr>
              <a:t>BookApi</a:t>
            </a:r>
            <a:r>
              <a:rPr kumimoji="1" lang="zh-CN" altLang="en-US" sz="1600" dirty="0" smtClean="0">
                <a:latin typeface="Microsoft YaHei" charset="-122"/>
                <a:ea typeface="Microsoft YaHei" charset="-122"/>
                <a:cs typeface="Microsoft YaHei" charset="-122"/>
              </a:rPr>
              <a:t>接口为例，演示如何进行动态代理</a:t>
            </a:r>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821343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10" name="矩形 9"/>
          <p:cNvSpPr/>
          <p:nvPr/>
        </p:nvSpPr>
        <p:spPr>
          <a:xfrm>
            <a:off x="1125317" y="2816539"/>
            <a:ext cx="477054" cy="1535036"/>
          </a:xfrm>
          <a:prstGeom prst="rect">
            <a:avLst/>
          </a:prstGeom>
        </p:spPr>
        <p:txBody>
          <a:bodyPr vert="eaVert" wrap="none">
            <a:spAutoFit/>
          </a:bodyPr>
          <a:lstStyle/>
          <a:p>
            <a:r>
              <a:rPr lang="en-US" altLang="zh-CN" b="1" i="0" dirty="0" smtClean="0">
                <a:solidFill>
                  <a:srgbClr val="565A5F"/>
                </a:solidFill>
                <a:effectLst/>
                <a:latin typeface="open sans" charset="0"/>
              </a:rPr>
              <a:t>JDK</a:t>
            </a:r>
            <a:r>
              <a:rPr lang="zh-CN" altLang="en-US" b="1" i="0" dirty="0" smtClean="0">
                <a:solidFill>
                  <a:srgbClr val="565A5F"/>
                </a:solidFill>
                <a:effectLst/>
                <a:latin typeface="open sans" charset="0"/>
              </a:rPr>
              <a:t>动态代理</a:t>
            </a:r>
            <a:endParaRPr lang="zh-CN" altLang="en-US" b="1" i="0" dirty="0">
              <a:solidFill>
                <a:srgbClr val="565A5F"/>
              </a:solidFill>
              <a:effectLst/>
              <a:latin typeface="open sans" charset="0"/>
            </a:endParaRPr>
          </a:p>
        </p:txBody>
      </p:sp>
      <p:sp>
        <p:nvSpPr>
          <p:cNvPr id="11" name="矩形 10"/>
          <p:cNvSpPr/>
          <p:nvPr/>
        </p:nvSpPr>
        <p:spPr>
          <a:xfrm>
            <a:off x="2799769" y="737124"/>
            <a:ext cx="8263184" cy="5693866"/>
          </a:xfrm>
          <a:prstGeom prst="rect">
            <a:avLst/>
          </a:prstGeom>
          <a:noFill/>
          <a:ln>
            <a:solidFill>
              <a:schemeClr val="accent1">
                <a:hueOff val="0"/>
                <a:satOff val="0"/>
                <a:lumOff val="0"/>
              </a:schemeClr>
            </a:solidFill>
          </a:ln>
        </p:spPr>
        <p:txBody>
          <a:bodyPr wrap="square">
            <a:spAutoFit/>
          </a:bodyPr>
          <a:lstStyle/>
          <a:p>
            <a:r>
              <a:rPr lang="en-US" altLang="zh-CN" sz="1400" b="1" dirty="0" smtClean="0">
                <a:solidFill>
                  <a:srgbClr val="F92672"/>
                </a:solidFill>
                <a:effectLst/>
                <a:latin typeface="Consolas" charset="0"/>
                <a:ea typeface="Consolas" charset="0"/>
                <a:cs typeface="Consolas" charset="0"/>
              </a:rPr>
              <a:t>private</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static</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b="1" dirty="0" err="1" smtClean="0">
                <a:solidFill>
                  <a:srgbClr val="0070C0"/>
                </a:solidFill>
                <a:effectLst/>
                <a:latin typeface="Consolas" charset="0"/>
                <a:ea typeface="Consolas" charset="0"/>
                <a:cs typeface="Consolas" charset="0"/>
              </a:rPr>
              <a:t>createJdkDynamicProxy</a:t>
            </a:r>
            <a:r>
              <a:rPr lang="en-US" altLang="zh-CN" sz="1400" dirty="0" smtClean="0">
                <a:effectLst/>
                <a:latin typeface="Consolas" charset="0"/>
                <a:ea typeface="Consolas" charset="0"/>
                <a:cs typeface="Consolas" charset="0"/>
              </a:rPr>
              <a:t>(</a:t>
            </a:r>
            <a:r>
              <a:rPr lang="en-US" altLang="zh-CN" sz="1400" b="1" dirty="0" smtClean="0">
                <a:solidFill>
                  <a:srgbClr val="F92672"/>
                </a:solidFill>
                <a:effectLst/>
                <a:latin typeface="Consolas" charset="0"/>
                <a:ea typeface="Consolas" charset="0"/>
                <a:cs typeface="Consolas" charset="0"/>
              </a:rPr>
              <a:t>final</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delegate)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jdkProxy</a:t>
            </a:r>
            <a:r>
              <a:rPr lang="en-US" altLang="zh-CN" sz="1400" dirty="0" smtClean="0">
                <a:effectLst/>
                <a:latin typeface="Consolas" charset="0"/>
                <a:ea typeface="Consolas" charset="0"/>
                <a:cs typeface="Consolas" charset="0"/>
              </a:rPr>
              <a:t> =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Proxy.newProxyInstance</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ClassLoader.getSystemClassLoader</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Class[]{</a:t>
            </a:r>
            <a:r>
              <a:rPr lang="en-US" altLang="zh-CN" sz="1400" dirty="0" err="1" smtClean="0">
                <a:effectLst/>
                <a:latin typeface="Consolas" charset="0"/>
                <a:ea typeface="Consolas" charset="0"/>
                <a:cs typeface="Consolas" charset="0"/>
              </a:rPr>
              <a:t>BookApi.class</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JdkHandler</a:t>
            </a:r>
            <a:r>
              <a:rPr lang="en-US" altLang="zh-CN" sz="1400" dirty="0" smtClean="0">
                <a:effectLst/>
                <a:latin typeface="Consolas" charset="0"/>
                <a:ea typeface="Consolas" charset="0"/>
                <a:cs typeface="Consolas" charset="0"/>
              </a:rPr>
              <a:t>(delegate));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return</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jdkProxy</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b="1" dirty="0" smtClean="0">
                <a:solidFill>
                  <a:srgbClr val="F92672"/>
                </a:solidFill>
                <a:effectLst/>
                <a:latin typeface="Consolas" charset="0"/>
                <a:ea typeface="Consolas" charset="0"/>
                <a:cs typeface="Consolas" charset="0"/>
              </a:rPr>
              <a:t>private</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static</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class</a:t>
            </a:r>
            <a:r>
              <a:rPr lang="en-US" altLang="zh-CN" sz="1400" dirty="0" smtClean="0">
                <a:effectLst/>
                <a:latin typeface="Consolas" charset="0"/>
                <a:ea typeface="Consolas" charset="0"/>
                <a:cs typeface="Consolas" charset="0"/>
              </a:rPr>
              <a:t> </a:t>
            </a:r>
            <a:r>
              <a:rPr lang="en-US" altLang="zh-CN" sz="1400" b="1" dirty="0" err="1" smtClean="0">
                <a:solidFill>
                  <a:schemeClr val="tx1">
                    <a:lumMod val="85000"/>
                    <a:lumOff val="15000"/>
                  </a:schemeClr>
                </a:solidFill>
                <a:effectLst/>
                <a:latin typeface="Consolas" charset="0"/>
                <a:ea typeface="Consolas" charset="0"/>
                <a:cs typeface="Consolas" charset="0"/>
              </a:rPr>
              <a:t>JdkHandler</a:t>
            </a:r>
            <a:r>
              <a:rPr lang="en-US" altLang="zh-CN" sz="1400" dirty="0" smtClean="0">
                <a:solidFill>
                  <a:schemeClr val="tx1">
                    <a:lumMod val="85000"/>
                    <a:lumOff val="15000"/>
                  </a:schemeClr>
                </a:solidFill>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implements</a:t>
            </a:r>
            <a:r>
              <a:rPr lang="en-US" altLang="zh-CN" sz="1400" dirty="0" smtClean="0">
                <a:effectLst/>
                <a:latin typeface="Consolas" charset="0"/>
                <a:ea typeface="Consolas" charset="0"/>
                <a:cs typeface="Consolas" charset="0"/>
              </a:rPr>
              <a:t> </a:t>
            </a:r>
            <a:r>
              <a:rPr lang="en-US" altLang="zh-CN" sz="1400" b="1" dirty="0" err="1" smtClean="0">
                <a:solidFill>
                  <a:schemeClr val="tx1">
                    <a:lumMod val="85000"/>
                    <a:lumOff val="15000"/>
                  </a:schemeClr>
                </a:solidFill>
                <a:effectLst/>
                <a:latin typeface="Consolas" charset="0"/>
                <a:ea typeface="Consolas" charset="0"/>
                <a:cs typeface="Consolas" charset="0"/>
              </a:rPr>
              <a:t>InvocationHandler</a:t>
            </a:r>
            <a:r>
              <a:rPr lang="en-US" altLang="zh-CN" sz="1400" dirty="0" smtClean="0">
                <a:solidFill>
                  <a:schemeClr val="tx1">
                    <a:lumMod val="85000"/>
                    <a:lumOff val="15000"/>
                  </a:schemeClr>
                </a:solidFill>
                <a:effectLst/>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final</a:t>
            </a:r>
            <a:r>
              <a:rPr lang="en-US" altLang="zh-CN" sz="1400" dirty="0" smtClean="0">
                <a:effectLst/>
                <a:latin typeface="Consolas" charset="0"/>
                <a:ea typeface="Consolas" charset="0"/>
                <a:cs typeface="Consolas" charset="0"/>
              </a:rPr>
              <a:t> Object 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JdkHandler</a:t>
            </a:r>
            <a:r>
              <a:rPr lang="en-US" altLang="zh-CN" sz="1400" dirty="0" smtClean="0">
                <a:effectLst/>
                <a:latin typeface="Consolas" charset="0"/>
                <a:ea typeface="Consolas" charset="0"/>
                <a:cs typeface="Consolas" charset="0"/>
              </a:rPr>
              <a:t>(Object delegate)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latin typeface="Consolas" charset="0"/>
                <a:ea typeface="Consolas" charset="0"/>
                <a:cs typeface="Consolas" charset="0"/>
              </a:rPr>
              <a:t>		</a:t>
            </a:r>
            <a:r>
              <a:rPr lang="en-US" altLang="zh-CN" sz="1400" b="1" dirty="0" err="1" smtClean="0">
                <a:solidFill>
                  <a:srgbClr val="F92672"/>
                </a:solidFill>
                <a:effectLst/>
                <a:latin typeface="Consolas" charset="0"/>
                <a:ea typeface="Consolas" charset="0"/>
                <a:cs typeface="Consolas" charset="0"/>
              </a:rPr>
              <a:t>this</a:t>
            </a:r>
            <a:r>
              <a:rPr lang="en-US" altLang="zh-CN" sz="1400" dirty="0" err="1" smtClean="0">
                <a:effectLst/>
                <a:latin typeface="Consolas" charset="0"/>
                <a:ea typeface="Consolas" charset="0"/>
                <a:cs typeface="Consolas" charset="0"/>
              </a:rPr>
              <a:t>.delegate</a:t>
            </a:r>
            <a:r>
              <a:rPr lang="en-US" altLang="zh-CN" sz="1400" dirty="0" smtClean="0">
                <a:effectLst/>
                <a:latin typeface="Consolas" charset="0"/>
                <a:ea typeface="Consolas" charset="0"/>
                <a:cs typeface="Consolas" charset="0"/>
              </a:rPr>
              <a:t> = 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@Override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public</a:t>
            </a:r>
            <a:r>
              <a:rPr lang="en-US" altLang="zh-CN" sz="1400" dirty="0" smtClean="0">
                <a:effectLst/>
                <a:latin typeface="Consolas" charset="0"/>
                <a:ea typeface="Consolas" charset="0"/>
                <a:cs typeface="Consolas" charset="0"/>
              </a:rPr>
              <a:t> Object </a:t>
            </a:r>
            <a:r>
              <a:rPr lang="en-US" altLang="zh-CN" sz="1400" b="1" dirty="0" smtClean="0">
                <a:solidFill>
                  <a:srgbClr val="0070C0"/>
                </a:solidFill>
                <a:effectLst/>
                <a:latin typeface="Consolas" charset="0"/>
                <a:ea typeface="Consolas" charset="0"/>
                <a:cs typeface="Consolas" charset="0"/>
              </a:rPr>
              <a:t>invoke</a:t>
            </a:r>
            <a:r>
              <a:rPr lang="en-US" altLang="zh-CN" sz="1400" dirty="0" smtClean="0">
                <a:effectLst/>
                <a:latin typeface="Consolas" charset="0"/>
                <a:ea typeface="Consolas" charset="0"/>
                <a:cs typeface="Consolas" charset="0"/>
              </a:rPr>
              <a:t>(Object object, Method method, Object[] objects)</a:t>
            </a:r>
            <a:r>
              <a:rPr lang="zh-CN" altLang="en-US" sz="1400" dirty="0">
                <a:latin typeface="Consolas" charset="0"/>
                <a:ea typeface="Consolas" charset="0"/>
                <a:cs typeface="Consolas" charset="0"/>
              </a:rPr>
              <a:t> </a:t>
            </a: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throws</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Throwable</a:t>
            </a:r>
            <a:r>
              <a:rPr lang="en-US" altLang="zh-CN" sz="1400" dirty="0" smtClean="0">
                <a:effectLst/>
                <a:latin typeface="Consolas" charset="0"/>
                <a:ea typeface="Consolas" charset="0"/>
                <a:cs typeface="Consolas" charset="0"/>
              </a:rPr>
              <a:t>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a:t>
            </a:r>
            <a:r>
              <a:rPr lang="zh-CN" altLang="en-US" sz="1400" dirty="0" smtClean="0">
                <a:solidFill>
                  <a:srgbClr val="75715E"/>
                </a:solidFill>
                <a:effectLst/>
                <a:latin typeface="Consolas" charset="0"/>
                <a:ea typeface="Consolas" charset="0"/>
                <a:cs typeface="Consolas" charset="0"/>
              </a:rPr>
              <a:t>添加代理逻辑</a:t>
            </a:r>
            <a:r>
              <a:rPr lang="en-US" altLang="zh-CN" sz="1400" dirty="0" smtClean="0">
                <a:solidFill>
                  <a:srgbClr val="75715E"/>
                </a:solidFill>
                <a:effectLst/>
                <a:latin typeface="Consolas" charset="0"/>
                <a:ea typeface="Consolas" charset="0"/>
                <a:cs typeface="Consolas" charset="0"/>
              </a:rPr>
              <a:t>&lt;1&gt;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if</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method.getName</a:t>
            </a:r>
            <a:r>
              <a:rPr lang="en-US" altLang="zh-CN" sz="1400" dirty="0" smtClean="0">
                <a:effectLst/>
                <a:latin typeface="Consolas" charset="0"/>
                <a:ea typeface="Consolas" charset="0"/>
                <a:cs typeface="Consolas" charset="0"/>
              </a:rPr>
              <a:t>().equals(</a:t>
            </a:r>
            <a:r>
              <a:rPr lang="en-US" altLang="zh-CN" sz="1400" dirty="0" smtClean="0">
                <a:solidFill>
                  <a:srgbClr val="0070C0"/>
                </a:solidFill>
                <a:effectLst/>
                <a:latin typeface="Consolas" charset="0"/>
                <a:ea typeface="Consolas" charset="0"/>
                <a:cs typeface="Consolas" charset="0"/>
              </a:rPr>
              <a:t>“sell”</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System.out.print</a:t>
            </a:r>
            <a:r>
              <a:rPr lang="en-US" altLang="zh-CN" sz="1400" dirty="0" smtClean="0">
                <a:effectLst/>
                <a:latin typeface="Consolas" charset="0"/>
                <a:ea typeface="Consolas" charset="0"/>
                <a:cs typeface="Consolas" charset="0"/>
              </a:rPr>
              <a:t>(</a:t>
            </a:r>
            <a:r>
              <a:rPr lang="en-US" altLang="zh-CN" sz="1400" dirty="0" smtClean="0">
                <a:solidFill>
                  <a:srgbClr val="0070C0"/>
                </a:solidFill>
                <a:effectLst/>
                <a:latin typeface="Consolas" charset="0"/>
                <a:ea typeface="Consolas" charset="0"/>
                <a:cs typeface="Consolas" charset="0"/>
              </a:rPr>
              <a:t>“”</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return</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null</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 return </a:t>
            </a:r>
            <a:r>
              <a:rPr lang="en-US" altLang="zh-CN" sz="1400" dirty="0" err="1" smtClean="0">
                <a:solidFill>
                  <a:srgbClr val="75715E"/>
                </a:solidFill>
                <a:effectLst/>
                <a:latin typeface="Consolas" charset="0"/>
                <a:ea typeface="Consolas" charset="0"/>
                <a:cs typeface="Consolas" charset="0"/>
              </a:rPr>
              <a:t>method.invoke</a:t>
            </a:r>
            <a:r>
              <a:rPr lang="en-US" altLang="zh-CN" sz="1400" dirty="0" smtClean="0">
                <a:solidFill>
                  <a:srgbClr val="75715E"/>
                </a:solidFill>
                <a:effectLst/>
                <a:latin typeface="Consolas" charset="0"/>
                <a:ea typeface="Consolas" charset="0"/>
                <a:cs typeface="Consolas" charset="0"/>
              </a:rPr>
              <a:t>(delegate, objects);</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zh-CN" altLang="en-US"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p>
          <a:p>
            <a:r>
              <a:rPr lang="en-US" altLang="zh-CN" sz="1400" dirty="0" smtClean="0">
                <a:latin typeface="Consolas" charset="0"/>
                <a:ea typeface="Consolas" charset="0"/>
                <a:cs typeface="Consolas" charset="0"/>
              </a:rPr>
              <a:t>}</a:t>
            </a:r>
            <a:endParaRPr lang="zh-CN" altLang="en-US" sz="1400" dirty="0">
              <a:latin typeface="Consolas" charset="0"/>
              <a:ea typeface="Consolas" charset="0"/>
              <a:cs typeface="Consolas" charset="0"/>
            </a:endParaRPr>
          </a:p>
        </p:txBody>
      </p:sp>
      <p:sp>
        <p:nvSpPr>
          <p:cNvPr id="12" name="右箭头 11"/>
          <p:cNvSpPr/>
          <p:nvPr/>
        </p:nvSpPr>
        <p:spPr bwMode="ltGray">
          <a:xfrm>
            <a:off x="1821616" y="3449980"/>
            <a:ext cx="758908" cy="268154"/>
          </a:xfrm>
          <a:prstGeom prst="right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2" name="框架 1"/>
          <p:cNvSpPr/>
          <p:nvPr/>
        </p:nvSpPr>
        <p:spPr bwMode="ltGray">
          <a:xfrm>
            <a:off x="7047272" y="2036211"/>
            <a:ext cx="1864908" cy="721217"/>
          </a:xfrm>
          <a:prstGeom prst="frame">
            <a:avLst>
              <a:gd name="adj1" fmla="val 1786"/>
            </a:avLst>
          </a:prstGeom>
          <a:solidFill>
            <a:schemeClr val="accent3">
              <a:lumMod val="5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3" name="虚尾箭头 2"/>
          <p:cNvSpPr/>
          <p:nvPr/>
        </p:nvSpPr>
        <p:spPr bwMode="ltGray">
          <a:xfrm rot="12892392">
            <a:off x="8606731" y="2820117"/>
            <a:ext cx="1146220" cy="330899"/>
          </a:xfrm>
          <a:prstGeom prst="stripedRightArrow">
            <a:avLst/>
          </a:prstGeom>
          <a:solidFill>
            <a:schemeClr val="accent3">
              <a:lumMod val="60000"/>
              <a:lumOff val="4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4" name="文本框 3"/>
          <p:cNvSpPr txBox="1"/>
          <p:nvPr/>
        </p:nvSpPr>
        <p:spPr>
          <a:xfrm>
            <a:off x="8109317" y="3399814"/>
            <a:ext cx="2953636" cy="1341953"/>
          </a:xfrm>
          <a:prstGeom prst="rect">
            <a:avLst/>
          </a:prstGeom>
          <a:noFill/>
        </p:spPr>
        <p:txBody>
          <a:bodyPr wrap="square" lIns="0" tIns="0" rIns="0" bIns="0" rtlCol="0">
            <a:noAutofit/>
          </a:bodyPr>
          <a:lstStyle/>
          <a:p>
            <a:pPr>
              <a:lnSpc>
                <a:spcPct val="90000"/>
              </a:lnSpc>
            </a:pPr>
            <a:r>
              <a:rPr lang="zh-CN" altLang="en-US" sz="1400" dirty="0" smtClean="0">
                <a:solidFill>
                  <a:schemeClr val="accent3">
                    <a:lumMod val="75000"/>
                  </a:schemeClr>
                </a:solidFill>
                <a:latin typeface="Microsoft YaHei" charset="-122"/>
                <a:ea typeface="Microsoft YaHei" charset="-122"/>
                <a:cs typeface="Microsoft YaHei" charset="-122"/>
              </a:rPr>
              <a:t>代理类需要实现</a:t>
            </a:r>
            <a:r>
              <a:rPr lang="en-US" altLang="zh-CN" sz="1400" dirty="0" err="1" smtClean="0">
                <a:solidFill>
                  <a:schemeClr val="accent3">
                    <a:lumMod val="75000"/>
                  </a:schemeClr>
                </a:solidFill>
                <a:latin typeface="Microsoft YaHei" charset="-122"/>
                <a:ea typeface="Microsoft YaHei" charset="-122"/>
                <a:cs typeface="Microsoft YaHei" charset="-122"/>
              </a:rPr>
              <a:t>InvocationHandler</a:t>
            </a:r>
            <a:endParaRPr kumimoji="1" lang="zh-CN" altLang="en-US" sz="1400" dirty="0">
              <a:solidFill>
                <a:schemeClr val="accent3">
                  <a:lumMod val="7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3021809"/>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10" name="矩形 9"/>
          <p:cNvSpPr/>
          <p:nvPr/>
        </p:nvSpPr>
        <p:spPr>
          <a:xfrm>
            <a:off x="861107" y="2503780"/>
            <a:ext cx="477054" cy="1616789"/>
          </a:xfrm>
          <a:prstGeom prst="rect">
            <a:avLst/>
          </a:prstGeom>
        </p:spPr>
        <p:txBody>
          <a:bodyPr vert="eaVert" wrap="none">
            <a:spAutoFit/>
          </a:bodyPr>
          <a:lstStyle/>
          <a:p>
            <a:r>
              <a:rPr lang="en-US" altLang="zh-CN" b="1" i="0" dirty="0" err="1" smtClean="0">
                <a:solidFill>
                  <a:srgbClr val="565A5F"/>
                </a:solidFill>
                <a:effectLst/>
                <a:latin typeface="open sans" charset="0"/>
              </a:rPr>
              <a:t>Cglib</a:t>
            </a:r>
            <a:r>
              <a:rPr lang="zh-CN" altLang="en-US" b="1" i="0" dirty="0" smtClean="0">
                <a:solidFill>
                  <a:srgbClr val="565A5F"/>
                </a:solidFill>
                <a:effectLst/>
                <a:latin typeface="open sans" charset="0"/>
              </a:rPr>
              <a:t>动态代理</a:t>
            </a:r>
          </a:p>
        </p:txBody>
      </p:sp>
      <p:sp>
        <p:nvSpPr>
          <p:cNvPr id="2" name="矩形 1"/>
          <p:cNvSpPr/>
          <p:nvPr/>
        </p:nvSpPr>
        <p:spPr>
          <a:xfrm>
            <a:off x="2214219" y="788406"/>
            <a:ext cx="9197662" cy="5047536"/>
          </a:xfrm>
          <a:prstGeom prst="rect">
            <a:avLst/>
          </a:prstGeom>
          <a:solidFill>
            <a:schemeClr val="bg1"/>
          </a:solidFill>
          <a:ln>
            <a:solidFill>
              <a:schemeClr val="accent1">
                <a:hueOff val="0"/>
                <a:satOff val="0"/>
                <a:lumOff val="0"/>
              </a:schemeClr>
            </a:solidFill>
          </a:ln>
        </p:spPr>
        <p:txBody>
          <a:bodyPr wrap="square">
            <a:spAutoFit/>
          </a:bodyPr>
          <a:lstStyle/>
          <a:p>
            <a:r>
              <a:rPr lang="en-US" altLang="zh-CN" sz="1400" b="1" dirty="0" smtClean="0">
                <a:solidFill>
                  <a:srgbClr val="F92672"/>
                </a:solidFill>
                <a:effectLst/>
                <a:latin typeface="Consolas" charset="0"/>
                <a:ea typeface="Consolas" charset="0"/>
                <a:cs typeface="Consolas" charset="0"/>
              </a:rPr>
              <a:t>private</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static</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b="1" dirty="0" err="1" smtClean="0">
                <a:solidFill>
                  <a:srgbClr val="0070C0"/>
                </a:solidFill>
                <a:effectLst/>
                <a:latin typeface="Consolas" charset="0"/>
                <a:ea typeface="Consolas" charset="0"/>
                <a:cs typeface="Consolas" charset="0"/>
              </a:rPr>
              <a:t>createCglibDynamicProxy</a:t>
            </a:r>
            <a:r>
              <a:rPr lang="en-US" altLang="zh-CN" sz="1400" dirty="0" smtClean="0">
                <a:effectLst/>
                <a:latin typeface="Consolas" charset="0"/>
                <a:ea typeface="Consolas" charset="0"/>
                <a:cs typeface="Consolas" charset="0"/>
              </a:rPr>
              <a:t>(</a:t>
            </a:r>
            <a:r>
              <a:rPr lang="en-US" altLang="zh-CN" sz="1400" b="1" dirty="0" smtClean="0">
                <a:solidFill>
                  <a:srgbClr val="F92672"/>
                </a:solidFill>
                <a:effectLst/>
                <a:latin typeface="Consolas" charset="0"/>
                <a:ea typeface="Consolas" charset="0"/>
                <a:cs typeface="Consolas" charset="0"/>
              </a:rPr>
              <a:t>final</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delegate) </a:t>
            </a:r>
            <a:r>
              <a:rPr lang="en-US" altLang="zh-CN" sz="1400" b="1" dirty="0" smtClean="0">
                <a:solidFill>
                  <a:srgbClr val="F92672"/>
                </a:solidFill>
                <a:effectLst/>
                <a:latin typeface="Consolas" charset="0"/>
                <a:ea typeface="Consolas" charset="0"/>
                <a:cs typeface="Consolas" charset="0"/>
              </a:rPr>
              <a:t>throws</a:t>
            </a:r>
            <a:r>
              <a:rPr lang="en-US" altLang="zh-CN" sz="1400" dirty="0" smtClean="0">
                <a:effectLst/>
                <a:latin typeface="Consolas" charset="0"/>
                <a:ea typeface="Consolas" charset="0"/>
                <a:cs typeface="Consolas" charset="0"/>
              </a:rPr>
              <a:t> Exception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Enhancer enhancer = </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Enhancer();</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enhancer.setCallback</a:t>
            </a:r>
            <a:r>
              <a:rPr lang="en-US" altLang="zh-CN" sz="1400" dirty="0" smtClean="0">
                <a:effectLst/>
                <a:latin typeface="Consolas" charset="0"/>
                <a:ea typeface="Consolas" charset="0"/>
                <a:cs typeface="Consolas" charset="0"/>
              </a:rPr>
              <a:t>(</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CglibInterceptor</a:t>
            </a:r>
            <a:r>
              <a:rPr lang="en-US" altLang="zh-CN" sz="1400" dirty="0" smtClean="0">
                <a:effectLst/>
                <a:latin typeface="Consolas" charset="0"/>
                <a:ea typeface="Consolas" charset="0"/>
                <a:cs typeface="Consolas" charset="0"/>
              </a:rPr>
              <a:t>(delegate));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enhancer.setInterfaces</a:t>
            </a:r>
            <a:r>
              <a:rPr lang="en-US" altLang="zh-CN" sz="1400" dirty="0" smtClean="0">
                <a:effectLst/>
                <a:latin typeface="Consolas" charset="0"/>
                <a:ea typeface="Consolas" charset="0"/>
                <a:cs typeface="Consolas" charset="0"/>
              </a:rPr>
              <a:t>(</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Class[]{</a:t>
            </a:r>
            <a:r>
              <a:rPr lang="en-US" altLang="zh-CN" sz="1400" dirty="0" err="1" smtClean="0">
                <a:effectLst/>
                <a:latin typeface="Consolas" charset="0"/>
                <a:ea typeface="Consolas" charset="0"/>
                <a:cs typeface="Consolas" charset="0"/>
              </a:rPr>
              <a:t>BookApi.class</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cglibProxy</a:t>
            </a:r>
            <a:r>
              <a:rPr lang="en-US" altLang="zh-CN" sz="1400" dirty="0" smtClean="0">
                <a:effectLst/>
                <a:latin typeface="Consolas" charset="0"/>
                <a:ea typeface="Consolas" charset="0"/>
                <a:cs typeface="Consolas" charset="0"/>
              </a:rPr>
              <a:t> =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enhancer.create</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return</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cglibProxy</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b="1" dirty="0" smtClean="0">
                <a:solidFill>
                  <a:srgbClr val="F92672"/>
                </a:solidFill>
                <a:effectLst/>
                <a:latin typeface="Consolas" charset="0"/>
                <a:ea typeface="Consolas" charset="0"/>
                <a:cs typeface="Consolas" charset="0"/>
              </a:rPr>
              <a:t>private</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static</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class</a:t>
            </a:r>
            <a:r>
              <a:rPr lang="en-US" altLang="zh-CN" sz="1400" dirty="0" smtClean="0">
                <a:effectLst/>
                <a:latin typeface="Consolas" charset="0"/>
                <a:ea typeface="Consolas" charset="0"/>
                <a:cs typeface="Consolas" charset="0"/>
              </a:rPr>
              <a:t> </a:t>
            </a:r>
            <a:r>
              <a:rPr lang="en-US" altLang="zh-CN" sz="1400" b="1" dirty="0" err="1" smtClean="0">
                <a:effectLst/>
                <a:latin typeface="Consolas" charset="0"/>
                <a:ea typeface="Consolas" charset="0"/>
                <a:cs typeface="Consolas" charset="0"/>
              </a:rPr>
              <a:t>CglibInterceptor</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implements</a:t>
            </a:r>
            <a:r>
              <a:rPr lang="en-US" altLang="zh-CN" sz="1400" dirty="0" smtClean="0">
                <a:effectLst/>
                <a:latin typeface="Consolas" charset="0"/>
                <a:ea typeface="Consolas" charset="0"/>
                <a:cs typeface="Consolas" charset="0"/>
              </a:rPr>
              <a:t> </a:t>
            </a:r>
            <a:r>
              <a:rPr lang="en-US" altLang="zh-CN" sz="1400" b="1" dirty="0" err="1" smtClean="0">
                <a:effectLst/>
                <a:latin typeface="Consolas" charset="0"/>
                <a:ea typeface="Consolas" charset="0"/>
                <a:cs typeface="Consolas" charset="0"/>
              </a:rPr>
              <a:t>MethodInterceptor</a:t>
            </a:r>
            <a:r>
              <a:rPr lang="en-US" altLang="zh-CN" sz="1400" dirty="0" smtClean="0">
                <a:effectLst/>
                <a:latin typeface="Consolas" charset="0"/>
                <a:ea typeface="Consolas" charset="0"/>
                <a:cs typeface="Consolas" charset="0"/>
              </a:rPr>
              <a:t>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final</a:t>
            </a:r>
            <a:r>
              <a:rPr lang="en-US" altLang="zh-CN" sz="1400" dirty="0" smtClean="0">
                <a:effectLst/>
                <a:latin typeface="Consolas" charset="0"/>
                <a:ea typeface="Consolas" charset="0"/>
                <a:cs typeface="Consolas" charset="0"/>
              </a:rPr>
              <a:t> Object 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CglibInterceptor</a:t>
            </a:r>
            <a:r>
              <a:rPr lang="en-US" altLang="zh-CN" sz="1400" dirty="0" smtClean="0">
                <a:effectLst/>
                <a:latin typeface="Consolas" charset="0"/>
                <a:ea typeface="Consolas" charset="0"/>
                <a:cs typeface="Consolas" charset="0"/>
              </a:rPr>
              <a:t>(Object delegate)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err="1" smtClean="0">
                <a:solidFill>
                  <a:srgbClr val="F92672"/>
                </a:solidFill>
                <a:effectLst/>
                <a:latin typeface="Consolas" charset="0"/>
                <a:ea typeface="Consolas" charset="0"/>
                <a:cs typeface="Consolas" charset="0"/>
              </a:rPr>
              <a:t>this</a:t>
            </a:r>
            <a:r>
              <a:rPr lang="en-US" altLang="zh-CN" sz="1400" dirty="0" err="1" smtClean="0">
                <a:effectLst/>
                <a:latin typeface="Consolas" charset="0"/>
                <a:ea typeface="Consolas" charset="0"/>
                <a:cs typeface="Consolas" charset="0"/>
              </a:rPr>
              <a:t>.delegate</a:t>
            </a:r>
            <a:r>
              <a:rPr lang="en-US" altLang="zh-CN" sz="1400" dirty="0" smtClean="0">
                <a:effectLst/>
                <a:latin typeface="Consolas" charset="0"/>
                <a:ea typeface="Consolas" charset="0"/>
                <a:cs typeface="Consolas" charset="0"/>
              </a:rPr>
              <a:t> = delegate;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@Override</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public</a:t>
            </a:r>
            <a:r>
              <a:rPr lang="en-US" altLang="zh-CN" sz="1400" dirty="0" smtClean="0">
                <a:effectLst/>
                <a:latin typeface="Consolas" charset="0"/>
                <a:ea typeface="Consolas" charset="0"/>
                <a:cs typeface="Consolas" charset="0"/>
              </a:rPr>
              <a:t> Object </a:t>
            </a:r>
            <a:r>
              <a:rPr lang="en-US" altLang="zh-CN" sz="1400" b="1" dirty="0" smtClean="0">
                <a:solidFill>
                  <a:srgbClr val="0070C0"/>
                </a:solidFill>
                <a:effectLst/>
                <a:latin typeface="Consolas" charset="0"/>
                <a:ea typeface="Consolas" charset="0"/>
                <a:cs typeface="Consolas" charset="0"/>
              </a:rPr>
              <a:t>intercept</a:t>
            </a:r>
            <a:r>
              <a:rPr lang="en-US" altLang="zh-CN" sz="1400" dirty="0" smtClean="0">
                <a:effectLst/>
                <a:latin typeface="Consolas" charset="0"/>
                <a:ea typeface="Consolas" charset="0"/>
                <a:cs typeface="Consolas" charset="0"/>
              </a:rPr>
              <a:t>(Object object, Method method, Object[] objects,</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MethodProxy</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methodProxy</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throws</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Throwable</a:t>
            </a:r>
            <a:r>
              <a:rPr lang="en-US" altLang="zh-CN" sz="1400" dirty="0" smtClean="0">
                <a:effectLst/>
                <a:latin typeface="Consolas" charset="0"/>
                <a:ea typeface="Consolas" charset="0"/>
                <a:cs typeface="Consolas" charset="0"/>
              </a:rPr>
              <a:t>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a:t>
            </a:r>
            <a:r>
              <a:rPr lang="zh-CN" altLang="en-US" sz="1400" dirty="0" smtClean="0">
                <a:solidFill>
                  <a:srgbClr val="75715E"/>
                </a:solidFill>
                <a:effectLst/>
                <a:latin typeface="Consolas" charset="0"/>
                <a:ea typeface="Consolas" charset="0"/>
                <a:cs typeface="Consolas" charset="0"/>
              </a:rPr>
              <a:t>添加代理逻辑</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if</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method.getName</a:t>
            </a:r>
            <a:r>
              <a:rPr lang="en-US" altLang="zh-CN" sz="1400" dirty="0" smtClean="0">
                <a:effectLst/>
                <a:latin typeface="Consolas" charset="0"/>
                <a:ea typeface="Consolas" charset="0"/>
                <a:cs typeface="Consolas" charset="0"/>
              </a:rPr>
              <a:t>().equals(</a:t>
            </a:r>
            <a:r>
              <a:rPr lang="en-US" altLang="zh-CN" sz="1400" dirty="0" smtClean="0">
                <a:solidFill>
                  <a:srgbClr val="0070C0"/>
                </a:solidFill>
                <a:effectLst/>
                <a:latin typeface="Consolas" charset="0"/>
                <a:ea typeface="Consolas" charset="0"/>
                <a:cs typeface="Consolas" charset="0"/>
              </a:rPr>
              <a:t>"sell"</a:t>
            </a:r>
            <a:r>
              <a:rPr lang="en-US" altLang="zh-CN" sz="1400" dirty="0" smtClean="0">
                <a:effectLst/>
                <a:latin typeface="Consolas" charset="0"/>
                <a:ea typeface="Consolas" charset="0"/>
                <a:cs typeface="Consolas" charset="0"/>
              </a:rPr>
              <a:t>))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System.out.print</a:t>
            </a:r>
            <a:r>
              <a:rPr lang="en-US" altLang="zh-CN" sz="1400" dirty="0" smtClean="0">
                <a:effectLst/>
                <a:latin typeface="Consolas" charset="0"/>
                <a:ea typeface="Consolas" charset="0"/>
                <a:cs typeface="Consolas" charset="0"/>
              </a:rPr>
              <a:t>(</a:t>
            </a:r>
            <a:r>
              <a:rPr lang="en-US" altLang="zh-CN" sz="1400" dirty="0" smtClean="0">
                <a:solidFill>
                  <a:srgbClr val="0070C0"/>
                </a:solidFill>
                <a:effectLst/>
                <a:latin typeface="Consolas" charset="0"/>
                <a:ea typeface="Consolas" charset="0"/>
                <a:cs typeface="Consolas" charset="0"/>
              </a:rPr>
              <a:t>""</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solidFill>
                  <a:srgbClr val="75715E"/>
                </a:solidFill>
                <a:effectLst/>
                <a:latin typeface="Consolas" charset="0"/>
                <a:ea typeface="Consolas" charset="0"/>
                <a:cs typeface="Consolas" charset="0"/>
              </a:rPr>
              <a:t>// return </a:t>
            </a:r>
            <a:r>
              <a:rPr lang="en-US" altLang="zh-CN" sz="1400" dirty="0" err="1" smtClean="0">
                <a:solidFill>
                  <a:srgbClr val="75715E"/>
                </a:solidFill>
                <a:effectLst/>
                <a:latin typeface="Consolas" charset="0"/>
                <a:ea typeface="Consolas" charset="0"/>
                <a:cs typeface="Consolas" charset="0"/>
              </a:rPr>
              <a:t>methodProxy.invoke</a:t>
            </a:r>
            <a:r>
              <a:rPr lang="en-US" altLang="zh-CN" sz="1400" dirty="0" smtClean="0">
                <a:solidFill>
                  <a:srgbClr val="75715E"/>
                </a:solidFill>
                <a:effectLst/>
                <a:latin typeface="Consolas" charset="0"/>
                <a:ea typeface="Consolas" charset="0"/>
                <a:cs typeface="Consolas" charset="0"/>
              </a:rPr>
              <a:t>(delegate, objects);</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return</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null</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effectLst/>
                <a:latin typeface="Consolas" charset="0"/>
                <a:ea typeface="Consolas" charset="0"/>
                <a:cs typeface="Consolas" charset="0"/>
              </a:rPr>
              <a:t>}</a:t>
            </a:r>
            <a:endParaRPr lang="zh-CN" altLang="en-US" sz="1400" dirty="0">
              <a:latin typeface="Consolas" charset="0"/>
              <a:ea typeface="Consolas" charset="0"/>
              <a:cs typeface="Consolas" charset="0"/>
            </a:endParaRPr>
          </a:p>
        </p:txBody>
      </p:sp>
      <p:sp>
        <p:nvSpPr>
          <p:cNvPr id="3" name="右箭头 2"/>
          <p:cNvSpPr/>
          <p:nvPr/>
        </p:nvSpPr>
        <p:spPr bwMode="ltGray">
          <a:xfrm>
            <a:off x="1436574" y="3132912"/>
            <a:ext cx="679232" cy="358524"/>
          </a:xfrm>
          <a:prstGeom prst="right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2" name="框架 11"/>
          <p:cNvSpPr/>
          <p:nvPr/>
        </p:nvSpPr>
        <p:spPr bwMode="ltGray">
          <a:xfrm>
            <a:off x="7047272" y="2036211"/>
            <a:ext cx="1864908" cy="721217"/>
          </a:xfrm>
          <a:prstGeom prst="frame">
            <a:avLst>
              <a:gd name="adj1" fmla="val 1786"/>
            </a:avLst>
          </a:prstGeom>
          <a:solidFill>
            <a:schemeClr val="accent3">
              <a:lumMod val="5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13" name="虚尾箭头 12"/>
          <p:cNvSpPr/>
          <p:nvPr/>
        </p:nvSpPr>
        <p:spPr bwMode="ltGray">
          <a:xfrm rot="12892392">
            <a:off x="8639984" y="2714242"/>
            <a:ext cx="775877" cy="330899"/>
          </a:xfrm>
          <a:prstGeom prst="stripedRightArrow">
            <a:avLst/>
          </a:prstGeom>
          <a:solidFill>
            <a:schemeClr val="accent3">
              <a:lumMod val="60000"/>
              <a:lumOff val="4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4" name="文本框 13"/>
          <p:cNvSpPr txBox="1"/>
          <p:nvPr/>
        </p:nvSpPr>
        <p:spPr>
          <a:xfrm>
            <a:off x="8109317" y="3237239"/>
            <a:ext cx="2953636" cy="1341953"/>
          </a:xfrm>
          <a:prstGeom prst="rect">
            <a:avLst/>
          </a:prstGeom>
          <a:noFill/>
        </p:spPr>
        <p:txBody>
          <a:bodyPr wrap="square" lIns="0" tIns="0" rIns="0" bIns="0" rtlCol="0">
            <a:noAutofit/>
          </a:bodyPr>
          <a:lstStyle/>
          <a:p>
            <a:pPr>
              <a:lnSpc>
                <a:spcPct val="90000"/>
              </a:lnSpc>
            </a:pPr>
            <a:r>
              <a:rPr lang="zh-CN" altLang="en-US" sz="1400" dirty="0" smtClean="0">
                <a:solidFill>
                  <a:schemeClr val="accent3">
                    <a:lumMod val="75000"/>
                  </a:schemeClr>
                </a:solidFill>
                <a:latin typeface="Microsoft YaHei" charset="-122"/>
                <a:ea typeface="Microsoft YaHei" charset="-122"/>
                <a:cs typeface="Microsoft YaHei" charset="-122"/>
              </a:rPr>
              <a:t>代理类需要实现</a:t>
            </a:r>
            <a:r>
              <a:rPr lang="en-US" altLang="zh-CN" sz="1400" dirty="0" err="1" smtClean="0">
                <a:solidFill>
                  <a:schemeClr val="accent3">
                    <a:lumMod val="75000"/>
                  </a:schemeClr>
                </a:solidFill>
                <a:latin typeface="Microsoft YaHei" charset="-122"/>
                <a:ea typeface="Microsoft YaHei" charset="-122"/>
                <a:cs typeface="Microsoft YaHei" charset="-122"/>
              </a:rPr>
              <a:t>MethodInterceptor</a:t>
            </a:r>
            <a:endParaRPr kumimoji="1" lang="zh-CN" altLang="en-US" sz="1400" dirty="0">
              <a:solidFill>
                <a:schemeClr val="accent3">
                  <a:lumMod val="7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979040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10" name="矩形 9"/>
          <p:cNvSpPr/>
          <p:nvPr/>
        </p:nvSpPr>
        <p:spPr>
          <a:xfrm>
            <a:off x="775566" y="2449976"/>
            <a:ext cx="477054" cy="1728999"/>
          </a:xfrm>
          <a:prstGeom prst="rect">
            <a:avLst/>
          </a:prstGeom>
        </p:spPr>
        <p:txBody>
          <a:bodyPr vert="eaVert" wrap="none">
            <a:spAutoFit/>
          </a:bodyPr>
          <a:lstStyle/>
          <a:p>
            <a:r>
              <a:rPr lang="en-US" altLang="zh-CN" b="1" i="0" dirty="0" err="1" smtClean="0">
                <a:solidFill>
                  <a:srgbClr val="565A5F"/>
                </a:solidFill>
                <a:effectLst/>
                <a:latin typeface="open sans" charset="0"/>
              </a:rPr>
              <a:t>Javassist</a:t>
            </a:r>
            <a:r>
              <a:rPr lang="zh-CN" altLang="en-US" b="1" i="0" dirty="0" smtClean="0">
                <a:solidFill>
                  <a:srgbClr val="565A5F"/>
                </a:solidFill>
                <a:effectLst/>
                <a:latin typeface="open sans" charset="0"/>
              </a:rPr>
              <a:t>字节码</a:t>
            </a:r>
          </a:p>
        </p:txBody>
      </p:sp>
      <p:sp>
        <p:nvSpPr>
          <p:cNvPr id="2" name="矩形 1"/>
          <p:cNvSpPr/>
          <p:nvPr/>
        </p:nvSpPr>
        <p:spPr>
          <a:xfrm>
            <a:off x="2321193" y="1504365"/>
            <a:ext cx="9135414" cy="3620222"/>
          </a:xfrm>
          <a:prstGeom prst="rect">
            <a:avLst/>
          </a:prstGeom>
          <a:solidFill>
            <a:schemeClr val="bg1"/>
          </a:solidFill>
          <a:ln>
            <a:solidFill>
              <a:schemeClr val="accent1">
                <a:hueOff val="0"/>
                <a:satOff val="0"/>
                <a:lumOff val="0"/>
              </a:schemeClr>
            </a:solidFill>
          </a:ln>
        </p:spPr>
        <p:txBody>
          <a:bodyPr wrap="square">
            <a:spAutoFit/>
          </a:bodyPr>
          <a:lstStyle/>
          <a:p>
            <a:pPr>
              <a:lnSpc>
                <a:spcPct val="150000"/>
              </a:lnSpc>
            </a:pPr>
            <a:r>
              <a:rPr lang="en-US" altLang="zh-CN" sz="1400" b="1" dirty="0" smtClean="0">
                <a:solidFill>
                  <a:srgbClr val="F92672"/>
                </a:solidFill>
                <a:effectLst/>
                <a:latin typeface="Consolas" charset="0"/>
                <a:ea typeface="Consolas" charset="0"/>
                <a:cs typeface="Consolas" charset="0"/>
              </a:rPr>
              <a:t>private</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static</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b="1" dirty="0" err="1" smtClean="0">
                <a:solidFill>
                  <a:srgbClr val="0070C0"/>
                </a:solidFill>
                <a:effectLst/>
                <a:latin typeface="Consolas" charset="0"/>
                <a:ea typeface="Consolas" charset="0"/>
                <a:cs typeface="Consolas" charset="0"/>
              </a:rPr>
              <a:t>createJavassistBytecodeDynamicProxy</a:t>
            </a:r>
            <a:r>
              <a:rPr lang="en-US" altLang="zh-CN" sz="1400" dirty="0" smtClean="0">
                <a:effectLst/>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throws</a:t>
            </a:r>
            <a:r>
              <a:rPr lang="en-US" altLang="zh-CN" sz="1400" dirty="0" smtClean="0">
                <a:effectLst/>
                <a:latin typeface="Consolas" charset="0"/>
                <a:ea typeface="Consolas" charset="0"/>
                <a:cs typeface="Consolas" charset="0"/>
              </a:rPr>
              <a:t> Exception {</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ClassPool</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mPool</a:t>
            </a:r>
            <a:r>
              <a:rPr lang="en-US" altLang="zh-CN" sz="1400" dirty="0" smtClean="0">
                <a:effectLst/>
                <a:latin typeface="Consolas" charset="0"/>
                <a:ea typeface="Consolas" charset="0"/>
                <a:cs typeface="Consolas" charset="0"/>
              </a:rPr>
              <a:t> = </a:t>
            </a:r>
            <a:r>
              <a:rPr lang="en-US" altLang="zh-CN" sz="1400" b="1" dirty="0" smtClean="0">
                <a:solidFill>
                  <a:srgbClr val="F92672"/>
                </a:solidFill>
                <a:effectLst/>
                <a:latin typeface="Consolas" charset="0"/>
                <a:ea typeface="Consolas" charset="0"/>
                <a:cs typeface="Consolas" charset="0"/>
              </a:rPr>
              <a:t>new</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ClassPool</a:t>
            </a:r>
            <a:r>
              <a:rPr lang="en-US" altLang="zh-CN" sz="1400" dirty="0" smtClean="0">
                <a:effectLst/>
                <a:latin typeface="Consolas" charset="0"/>
                <a:ea typeface="Consolas" charset="0"/>
                <a:cs typeface="Consolas" charset="0"/>
              </a:rPr>
              <a:t>(</a:t>
            </a:r>
            <a:r>
              <a:rPr lang="en-US" altLang="zh-CN" sz="1400" b="1" dirty="0" smtClean="0">
                <a:solidFill>
                  <a:srgbClr val="F92672"/>
                </a:solidFill>
                <a:effectLst/>
                <a:latin typeface="Consolas" charset="0"/>
                <a:ea typeface="Consolas" charset="0"/>
                <a:cs typeface="Consolas" charset="0"/>
              </a:rPr>
              <a:t>true</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CtClass</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mCtc</a:t>
            </a:r>
            <a:r>
              <a:rPr lang="en-US" altLang="zh-CN" sz="1400" dirty="0" smtClean="0">
                <a:effectLst/>
                <a:latin typeface="Consolas" charset="0"/>
                <a:ea typeface="Consolas" charset="0"/>
                <a:cs typeface="Consolas" charset="0"/>
              </a:rPr>
              <a:t> = </a:t>
            </a:r>
            <a:r>
              <a:rPr lang="en-US" altLang="zh-CN" sz="1400" dirty="0" err="1" smtClean="0">
                <a:effectLst/>
                <a:latin typeface="Consolas" charset="0"/>
                <a:ea typeface="Consolas" charset="0"/>
                <a:cs typeface="Consolas" charset="0"/>
              </a:rPr>
              <a:t>mPool.makeClass</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BookApi.class.getName</a:t>
            </a:r>
            <a:r>
              <a:rPr lang="en-US" altLang="zh-CN" sz="1400" dirty="0" smtClean="0">
                <a:effectLst/>
                <a:latin typeface="Consolas" charset="0"/>
                <a:ea typeface="Consolas" charset="0"/>
                <a:cs typeface="Consolas" charset="0"/>
              </a:rPr>
              <a:t>() + </a:t>
            </a:r>
            <a:r>
              <a:rPr lang="en-US" altLang="zh-CN" sz="1400" dirty="0" smtClean="0">
                <a:solidFill>
                  <a:srgbClr val="0070C0"/>
                </a:solidFill>
                <a:effectLst/>
                <a:latin typeface="Consolas" charset="0"/>
                <a:ea typeface="Consolas" charset="0"/>
                <a:cs typeface="Consolas" charset="0"/>
              </a:rPr>
              <a:t>"</a:t>
            </a:r>
            <a:r>
              <a:rPr lang="en-US" altLang="zh-CN" sz="1400" dirty="0" err="1" smtClean="0">
                <a:solidFill>
                  <a:srgbClr val="0070C0"/>
                </a:solidFill>
                <a:effectLst/>
                <a:latin typeface="Consolas" charset="0"/>
                <a:ea typeface="Consolas" charset="0"/>
                <a:cs typeface="Consolas" charset="0"/>
              </a:rPr>
              <a:t>JavaassistProxy</a:t>
            </a:r>
            <a:r>
              <a:rPr lang="en-US" altLang="zh-CN" sz="1400" dirty="0" smtClean="0">
                <a:solidFill>
                  <a:srgbClr val="0070C0"/>
                </a:solidFill>
                <a:effectLst/>
                <a:latin typeface="Consolas" charset="0"/>
                <a:ea typeface="Consolas" charset="0"/>
                <a:cs typeface="Consolas" charset="0"/>
              </a:rPr>
              <a:t>"</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mCtc.addInterface</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mPool.get</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BookApi.class.getName</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mCtc.addConstructor</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CtNewConstructor.defaultConstructor</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mCtc</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mCtc.addMethod</a:t>
            </a:r>
            <a:r>
              <a:rPr lang="en-US" altLang="zh-CN" sz="1400" dirty="0" smtClean="0">
                <a:effectLst/>
                <a:latin typeface="Consolas" charset="0"/>
                <a:ea typeface="Consolas" charset="0"/>
                <a:cs typeface="Consolas" charset="0"/>
              </a:rPr>
              <a:t>(</a:t>
            </a:r>
            <a:r>
              <a:rPr lang="en-US" altLang="zh-CN" sz="1400" dirty="0" err="1" smtClean="0">
                <a:effectLst/>
                <a:latin typeface="Consolas" charset="0"/>
                <a:ea typeface="Consolas" charset="0"/>
                <a:cs typeface="Consolas" charset="0"/>
              </a:rPr>
              <a:t>CtNewMethod.make</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solidFill>
                  <a:srgbClr val="0070C0"/>
                </a:solidFill>
                <a:effectLst/>
                <a:latin typeface="Consolas" charset="0"/>
                <a:ea typeface="Consolas" charset="0"/>
                <a:cs typeface="Consolas" charset="0"/>
              </a:rPr>
              <a:t>"public void sell() { </a:t>
            </a:r>
            <a:r>
              <a:rPr lang="en-US" altLang="zh-CN" sz="1400" dirty="0" err="1" smtClean="0">
                <a:solidFill>
                  <a:srgbClr val="0070C0"/>
                </a:solidFill>
                <a:effectLst/>
                <a:latin typeface="Consolas" charset="0"/>
                <a:ea typeface="Consolas" charset="0"/>
                <a:cs typeface="Consolas" charset="0"/>
              </a:rPr>
              <a:t>System.out.print</a:t>
            </a:r>
            <a:r>
              <a:rPr lang="en-US" altLang="zh-CN" sz="1400" dirty="0" smtClean="0">
                <a:solidFill>
                  <a:srgbClr val="0070C0"/>
                </a:solidFill>
                <a:effectLst/>
                <a:latin typeface="Consolas" charset="0"/>
                <a:ea typeface="Consolas" charset="0"/>
                <a:cs typeface="Consolas" charset="0"/>
              </a:rPr>
              <a:t>(\"\") ; }"</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mCtc</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smtClean="0">
                <a:effectLst/>
                <a:latin typeface="Consolas" charset="0"/>
                <a:ea typeface="Consolas" charset="0"/>
                <a:cs typeface="Consolas" charset="0"/>
              </a:rPr>
              <a:t>Class&lt;?&gt; pc = </a:t>
            </a:r>
            <a:r>
              <a:rPr lang="en-US" altLang="zh-CN" sz="1400" dirty="0" err="1" smtClean="0">
                <a:effectLst/>
                <a:latin typeface="Consolas" charset="0"/>
                <a:ea typeface="Consolas" charset="0"/>
                <a:cs typeface="Consolas" charset="0"/>
              </a:rPr>
              <a:t>mCtc.toClass</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bytecodeProxy</a:t>
            </a:r>
            <a:r>
              <a:rPr lang="en-US" altLang="zh-CN" sz="1400" dirty="0" smtClean="0">
                <a:effectLst/>
                <a:latin typeface="Consolas" charset="0"/>
                <a:ea typeface="Consolas" charset="0"/>
                <a:cs typeface="Consolas" charset="0"/>
              </a:rPr>
              <a:t> = (</a:t>
            </a:r>
            <a:r>
              <a:rPr lang="en-US" altLang="zh-CN" sz="1400" dirty="0" err="1" smtClean="0">
                <a:effectLst/>
                <a:latin typeface="Consolas" charset="0"/>
                <a:ea typeface="Consolas" charset="0"/>
                <a:cs typeface="Consolas" charset="0"/>
              </a:rPr>
              <a:t>BookApi</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pc.newInstance</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latin typeface="Consolas" charset="0"/>
                <a:ea typeface="Consolas" charset="0"/>
                <a:cs typeface="Consolas" charset="0"/>
              </a:rPr>
              <a:t>	</a:t>
            </a:r>
            <a:r>
              <a:rPr lang="en-US" altLang="zh-CN" sz="1400" b="1" dirty="0" smtClean="0">
                <a:solidFill>
                  <a:srgbClr val="F92672"/>
                </a:solidFill>
                <a:effectLst/>
                <a:latin typeface="Consolas" charset="0"/>
                <a:ea typeface="Consolas" charset="0"/>
                <a:cs typeface="Consolas" charset="0"/>
              </a:rPr>
              <a:t>return</a:t>
            </a:r>
            <a:r>
              <a:rPr lang="en-US" altLang="zh-CN" sz="1400" dirty="0" smtClean="0">
                <a:effectLst/>
                <a:latin typeface="Consolas" charset="0"/>
                <a:ea typeface="Consolas" charset="0"/>
                <a:cs typeface="Consolas" charset="0"/>
              </a:rPr>
              <a:t> </a:t>
            </a:r>
            <a:r>
              <a:rPr lang="en-US" altLang="zh-CN" sz="1400" dirty="0" err="1" smtClean="0">
                <a:effectLst/>
                <a:latin typeface="Consolas" charset="0"/>
                <a:ea typeface="Consolas" charset="0"/>
                <a:cs typeface="Consolas" charset="0"/>
              </a:rPr>
              <a:t>bytecodeProxy</a:t>
            </a:r>
            <a:r>
              <a:rPr lang="en-US" altLang="zh-CN" sz="1400" dirty="0" smtClean="0">
                <a:effectLst/>
                <a:latin typeface="Consolas" charset="0"/>
                <a:ea typeface="Consolas" charset="0"/>
                <a:cs typeface="Consolas" charset="0"/>
              </a:rPr>
              <a:t>;</a:t>
            </a:r>
            <a:r>
              <a:rPr lang="en-US" altLang="zh-CN" sz="1400" dirty="0" smtClean="0">
                <a:latin typeface="Consolas" charset="0"/>
                <a:ea typeface="Consolas" charset="0"/>
                <a:cs typeface="Consolas" charset="0"/>
              </a:rPr>
              <a:t/>
            </a:r>
            <a:br>
              <a:rPr lang="en-US" altLang="zh-CN" sz="1400" dirty="0" smtClean="0">
                <a:latin typeface="Consolas" charset="0"/>
                <a:ea typeface="Consolas" charset="0"/>
                <a:cs typeface="Consolas" charset="0"/>
              </a:rPr>
            </a:br>
            <a:r>
              <a:rPr lang="en-US" altLang="zh-CN" sz="1400" dirty="0" smtClean="0">
                <a:effectLst/>
                <a:latin typeface="Consolas" charset="0"/>
                <a:ea typeface="Consolas" charset="0"/>
                <a:cs typeface="Consolas" charset="0"/>
              </a:rPr>
              <a:t>}</a:t>
            </a:r>
            <a:endParaRPr lang="zh-CN" altLang="en-US" sz="1400" dirty="0">
              <a:latin typeface="Consolas" charset="0"/>
              <a:ea typeface="Consolas" charset="0"/>
              <a:cs typeface="Consolas" charset="0"/>
            </a:endParaRPr>
          </a:p>
        </p:txBody>
      </p:sp>
      <p:sp>
        <p:nvSpPr>
          <p:cNvPr id="3" name="右箭头 2"/>
          <p:cNvSpPr/>
          <p:nvPr/>
        </p:nvSpPr>
        <p:spPr bwMode="ltGray">
          <a:xfrm>
            <a:off x="1382400" y="3135214"/>
            <a:ext cx="679232" cy="358524"/>
          </a:xfrm>
          <a:prstGeom prst="rightArrow">
            <a:avLst/>
          </a:prstGeom>
          <a:solidFill>
            <a:srgbClr val="FFC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Tree>
    <p:extLst>
      <p:ext uri="{BB962C8B-B14F-4D97-AF65-F5344CB8AC3E}">
        <p14:creationId xmlns:p14="http://schemas.microsoft.com/office/powerpoint/2010/main" val="203879636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31825" y="541338"/>
            <a:ext cx="10966450" cy="852487"/>
          </a:xfrm>
        </p:spPr>
        <p:txBody>
          <a:bodyPr/>
          <a:lstStyle/>
          <a:p>
            <a:r>
              <a:rPr kumimoji="0" lang="zh-CN" altLang="en-US" sz="2400" dirty="0" smtClean="0">
                <a:latin typeface="Microsoft YaHei" charset="-122"/>
                <a:ea typeface="Microsoft YaHei" charset="-122"/>
                <a:cs typeface="HP Simplified" charset="0"/>
              </a:rPr>
              <a:t>动态代理</a:t>
            </a:r>
            <a:endParaRPr lang="zh-CN" altLang="en-US" dirty="0">
              <a:ea typeface="Microsoft YaHei" charset="-122"/>
              <a:cs typeface="HP Simplified" charset="0"/>
            </a:endParaRPr>
          </a:p>
        </p:txBody>
      </p:sp>
      <p:sp>
        <p:nvSpPr>
          <p:cNvPr id="4" name="文本框 3"/>
          <p:cNvSpPr txBox="1"/>
          <p:nvPr/>
        </p:nvSpPr>
        <p:spPr>
          <a:xfrm>
            <a:off x="631825" y="1393825"/>
            <a:ext cx="10966450" cy="1053161"/>
          </a:xfrm>
          <a:prstGeom prst="rect">
            <a:avLst/>
          </a:prstGeom>
          <a:noFill/>
        </p:spPr>
        <p:txBody>
          <a:bodyPr wrap="non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反射调用</a:t>
            </a:r>
            <a:endParaRPr lang="en-US" altLang="zh-CN" sz="1800" b="1" dirty="0">
              <a:solidFill>
                <a:srgbClr val="4F4F4F"/>
              </a:solidFill>
              <a:latin typeface="Microsoft YaHei" charset="-122"/>
              <a:ea typeface="Microsoft YaHei" charset="-122"/>
            </a:endParaRPr>
          </a:p>
          <a:p>
            <a:pPr>
              <a:lnSpc>
                <a:spcPct val="150000"/>
              </a:lnSpc>
            </a:pPr>
            <a:r>
              <a:rPr kumimoji="1" lang="en-US" altLang="zh-CN" sz="1600" dirty="0" smtClean="0">
                <a:solidFill>
                  <a:schemeClr val="tx1">
                    <a:lumMod val="85000"/>
                    <a:lumOff val="15000"/>
                  </a:schemeClr>
                </a:solidFill>
                <a:latin typeface="Microsoft YaHei" charset="-122"/>
                <a:ea typeface="Microsoft YaHei" charset="-122"/>
                <a:cs typeface="Microsoft YaHei" charset="-122"/>
              </a:rPr>
              <a:t>RPC</a:t>
            </a:r>
            <a:r>
              <a:rPr kumimoji="1" lang="zh-CN" altLang="en-US" sz="1600" dirty="0" smtClean="0">
                <a:solidFill>
                  <a:schemeClr val="tx1">
                    <a:lumMod val="85000"/>
                    <a:lumOff val="15000"/>
                  </a:schemeClr>
                </a:solidFill>
                <a:latin typeface="Microsoft YaHei" charset="-122"/>
                <a:ea typeface="Microsoft YaHei" charset="-122"/>
                <a:cs typeface="Microsoft YaHei" charset="-122"/>
              </a:rPr>
              <a:t> 框架中在</a:t>
            </a:r>
            <a:r>
              <a:rPr lang="zh-CN" altLang="en-US" sz="1600" dirty="0" smtClean="0">
                <a:solidFill>
                  <a:schemeClr val="tx1">
                    <a:lumMod val="85000"/>
                    <a:lumOff val="15000"/>
                  </a:schemeClr>
                </a:solidFill>
                <a:latin typeface="Microsoft YaHei" charset="-122"/>
                <a:ea typeface="Microsoft YaHei" charset="-122"/>
                <a:cs typeface="Microsoft YaHei" charset="-122"/>
              </a:rPr>
              <a:t>服务端需要根据客户端传递来的 </a:t>
            </a:r>
            <a:r>
              <a:rPr lang="en-US" altLang="zh-CN" sz="1600" dirty="0" err="1" smtClean="0">
                <a:solidFill>
                  <a:schemeClr val="tx1">
                    <a:lumMod val="85000"/>
                    <a:lumOff val="15000"/>
                  </a:schemeClr>
                </a:solidFill>
                <a:latin typeface="Microsoft YaHei" charset="-122"/>
                <a:ea typeface="Microsoft YaHei" charset="-122"/>
                <a:cs typeface="Microsoft YaHei" charset="-122"/>
              </a:rPr>
              <a:t>classname</a:t>
            </a:r>
            <a:r>
              <a:rPr lang="zh-CN" altLang="en-US" sz="1600" dirty="0" smtClean="0">
                <a:solidFill>
                  <a:schemeClr val="tx1">
                    <a:lumMod val="85000"/>
                    <a:lumOff val="15000"/>
                  </a:schemeClr>
                </a:solidFill>
                <a:latin typeface="Microsoft YaHei" charset="-122"/>
                <a:ea typeface="Microsoft YaHei" charset="-122"/>
                <a:cs typeface="Microsoft YaHei" charset="-122"/>
              </a:rPr>
              <a:t> </a:t>
            </a:r>
            <a:r>
              <a:rPr lang="en-US" altLang="zh-CN" sz="1600" dirty="0" smtClean="0">
                <a:solidFill>
                  <a:schemeClr val="tx1">
                    <a:lumMod val="85000"/>
                    <a:lumOff val="15000"/>
                  </a:schemeClr>
                </a:solidFill>
                <a:latin typeface="Microsoft YaHei" charset="-122"/>
                <a:ea typeface="Microsoft YaHei" charset="-122"/>
                <a:cs typeface="Microsoft YaHei" charset="-122"/>
              </a:rPr>
              <a:t>+</a:t>
            </a:r>
            <a:r>
              <a:rPr lang="zh-CN" altLang="en-US" sz="1600" dirty="0" smtClean="0">
                <a:solidFill>
                  <a:schemeClr val="tx1">
                    <a:lumMod val="85000"/>
                    <a:lumOff val="15000"/>
                  </a:schemeClr>
                </a:solidFill>
                <a:latin typeface="Microsoft YaHei" charset="-122"/>
                <a:ea typeface="Microsoft YaHei" charset="-122"/>
                <a:cs typeface="Microsoft YaHei" charset="-122"/>
              </a:rPr>
              <a:t> </a:t>
            </a:r>
            <a:r>
              <a:rPr lang="en-US" altLang="zh-CN" sz="1600" dirty="0" smtClean="0">
                <a:solidFill>
                  <a:schemeClr val="tx1">
                    <a:lumMod val="85000"/>
                    <a:lumOff val="15000"/>
                  </a:schemeClr>
                </a:solidFill>
                <a:latin typeface="Microsoft YaHei" charset="-122"/>
                <a:ea typeface="Microsoft YaHei" charset="-122"/>
                <a:cs typeface="Microsoft YaHei" charset="-122"/>
              </a:rPr>
              <a:t>method</a:t>
            </a:r>
            <a:r>
              <a:rPr lang="zh-CN" altLang="en-US" sz="1600" dirty="0" smtClean="0">
                <a:solidFill>
                  <a:schemeClr val="tx1">
                    <a:lumMod val="85000"/>
                    <a:lumOff val="15000"/>
                  </a:schemeClr>
                </a:solidFill>
                <a:latin typeface="Microsoft YaHei" charset="-122"/>
                <a:ea typeface="Microsoft YaHei" charset="-122"/>
                <a:cs typeface="Microsoft YaHei" charset="-122"/>
              </a:rPr>
              <a:t> </a:t>
            </a:r>
            <a:r>
              <a:rPr lang="en-US" altLang="zh-CN" sz="1600" dirty="0" smtClean="0">
                <a:solidFill>
                  <a:schemeClr val="tx1">
                    <a:lumMod val="85000"/>
                    <a:lumOff val="15000"/>
                  </a:schemeClr>
                </a:solidFill>
                <a:latin typeface="Microsoft YaHei" charset="-122"/>
                <a:ea typeface="Microsoft YaHei" charset="-122"/>
                <a:cs typeface="Microsoft YaHei" charset="-122"/>
              </a:rPr>
              <a:t>+</a:t>
            </a:r>
            <a:r>
              <a:rPr lang="zh-CN" altLang="en-US" sz="1600" dirty="0" smtClean="0">
                <a:solidFill>
                  <a:schemeClr val="tx1">
                    <a:lumMod val="85000"/>
                    <a:lumOff val="15000"/>
                  </a:schemeClr>
                </a:solidFill>
                <a:latin typeface="Microsoft YaHei" charset="-122"/>
                <a:ea typeface="Microsoft YaHei" charset="-122"/>
                <a:cs typeface="Microsoft YaHei" charset="-122"/>
              </a:rPr>
              <a:t> </a:t>
            </a:r>
            <a:r>
              <a:rPr lang="en-US" altLang="zh-CN" sz="1600" dirty="0" err="1" smtClean="0">
                <a:solidFill>
                  <a:schemeClr val="tx1">
                    <a:lumMod val="85000"/>
                    <a:lumOff val="15000"/>
                  </a:schemeClr>
                </a:solidFill>
                <a:latin typeface="Microsoft YaHei" charset="-122"/>
                <a:ea typeface="Microsoft YaHei" charset="-122"/>
                <a:cs typeface="Microsoft YaHei" charset="-122"/>
              </a:rPr>
              <a:t>param</a:t>
            </a:r>
            <a:r>
              <a:rPr lang="zh-CN" altLang="en-US" sz="1600" dirty="0" smtClean="0">
                <a:solidFill>
                  <a:schemeClr val="tx1">
                    <a:lumMod val="85000"/>
                    <a:lumOff val="15000"/>
                  </a:schemeClr>
                </a:solidFill>
                <a:latin typeface="Microsoft YaHei" charset="-122"/>
                <a:ea typeface="Microsoft YaHei" charset="-122"/>
                <a:cs typeface="Microsoft YaHei" charset="-122"/>
              </a:rPr>
              <a:t> 来找到容器中的实际方法执行反射调用。</a:t>
            </a:r>
            <a:endParaRPr kumimoji="1" lang="zh-CN" altLang="en-US" sz="1600" dirty="0">
              <a:solidFill>
                <a:schemeClr val="tx1">
                  <a:lumMod val="85000"/>
                  <a:lumOff val="15000"/>
                </a:schemeClr>
              </a:solidFill>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1047449276"/>
              </p:ext>
            </p:extLst>
          </p:nvPr>
        </p:nvGraphicFramePr>
        <p:xfrm>
          <a:off x="631826" y="2566939"/>
          <a:ext cx="10966449" cy="357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993779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12108"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4555529" y="3013502"/>
            <a:ext cx="3077766" cy="830997"/>
          </a:xfrm>
        </p:spPr>
        <p:txBody>
          <a:bodyPr wrap="none" anchor="ctr">
            <a:spAutoFit/>
          </a:bodyPr>
          <a:lstStyle/>
          <a:p>
            <a:pPr eaLnBrk="1" hangingPunct="1"/>
            <a:r>
              <a:rPr kumimoji="0" lang="zh-CN" altLang="en-US" sz="6000" dirty="0" smtClean="0">
                <a:latin typeface="HP Simplified" charset="0"/>
                <a:ea typeface="汉仪中黑简" charset="0"/>
              </a:rPr>
              <a:t>服务调用</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39</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133703760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141608"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0" name="TextBox 2"/>
          <p:cNvSpPr txBox="1">
            <a:spLocks noChangeArrowheads="1"/>
          </p:cNvSpPr>
          <p:nvPr/>
        </p:nvSpPr>
        <p:spPr bwMode="auto">
          <a:xfrm>
            <a:off x="652463" y="608013"/>
            <a:ext cx="7321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lnSpc>
                <a:spcPct val="90000"/>
              </a:lnSpc>
            </a:pPr>
            <a:r>
              <a:rPr kumimoji="0" lang="zh-CN" altLang="en-US" sz="2800" dirty="0" smtClean="0">
                <a:latin typeface="Microsoft YaHei" charset="-122"/>
                <a:ea typeface="Microsoft YaHei" charset="-122"/>
              </a:rPr>
              <a:t>场景</a:t>
            </a:r>
            <a:endParaRPr kumimoji="0" lang="en-US" altLang="zh-CN" sz="2800" dirty="0">
              <a:latin typeface="Microsoft YaHei" charset="-122"/>
              <a:ea typeface="Microsoft YaHei" charset="-122"/>
            </a:endParaRPr>
          </a:p>
        </p:txBody>
      </p:sp>
      <p:graphicFrame>
        <p:nvGraphicFramePr>
          <p:cNvPr id="8" name="图表 7"/>
          <p:cNvGraphicFramePr/>
          <p:nvPr>
            <p:extLst>
              <p:ext uri="{D42A27DB-BD31-4B8C-83A1-F6EECF244321}">
                <p14:modId xmlns:p14="http://schemas.microsoft.com/office/powerpoint/2010/main" val="1399586239"/>
              </p:ext>
            </p:extLst>
          </p:nvPr>
        </p:nvGraphicFramePr>
        <p:xfrm>
          <a:off x="652463" y="929984"/>
          <a:ext cx="10796855" cy="4401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6449057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a:t>
            </a:r>
            <a:endParaRPr lang="zh-CN" altLang="en-US" dirty="0">
              <a:ea typeface="Microsoft YaHei" charset="-122"/>
              <a:cs typeface="HP Simplified" charset="0"/>
            </a:endParaRPr>
          </a:p>
        </p:txBody>
      </p:sp>
      <p:graphicFrame>
        <p:nvGraphicFramePr>
          <p:cNvPr id="5" name="图表 4"/>
          <p:cNvGraphicFramePr/>
          <p:nvPr>
            <p:extLst>
              <p:ext uri="{D42A27DB-BD31-4B8C-83A1-F6EECF244321}">
                <p14:modId xmlns:p14="http://schemas.microsoft.com/office/powerpoint/2010/main" val="1267775653"/>
              </p:ext>
            </p:extLst>
          </p:nvPr>
        </p:nvGraphicFramePr>
        <p:xfrm>
          <a:off x="644702" y="1468191"/>
          <a:ext cx="10966451" cy="390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98799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a:t>
            </a:r>
            <a:endParaRPr lang="zh-CN" altLang="en-US" dirty="0">
              <a:ea typeface="Microsoft YaHei" charset="-122"/>
              <a:cs typeface="HP Simplified" charset="0"/>
            </a:endParaRPr>
          </a:p>
        </p:txBody>
      </p:sp>
      <p:sp>
        <p:nvSpPr>
          <p:cNvPr id="2" name="文本框 1"/>
          <p:cNvSpPr txBox="1"/>
          <p:nvPr/>
        </p:nvSpPr>
        <p:spPr>
          <a:xfrm>
            <a:off x="631823" y="1558344"/>
            <a:ext cx="10966451" cy="3902298"/>
          </a:xfrm>
          <a:prstGeom prst="rect">
            <a:avLst/>
          </a:prstGeom>
          <a:noFill/>
        </p:spPr>
        <p:txBody>
          <a:bodyPr wrap="squar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同步服务调用</a:t>
            </a:r>
            <a:endParaRPr lang="en-US" altLang="zh-CN" sz="1800" b="1" dirty="0">
              <a:solidFill>
                <a:srgbClr val="4F4F4F"/>
              </a:solidFill>
              <a:latin typeface="Microsoft YaHei" charset="-122"/>
              <a:ea typeface="Microsoft YaHei" charset="-122"/>
            </a:endParaRPr>
          </a:p>
          <a:p>
            <a:pPr>
              <a:lnSpc>
                <a:spcPct val="150000"/>
              </a:lnSpc>
            </a:pPr>
            <a:r>
              <a:rPr lang="zh-CN" altLang="en-US" sz="1400" dirty="0" smtClean="0">
                <a:latin typeface="Microsoft YaHei" charset="-122"/>
                <a:ea typeface="Microsoft YaHei" charset="-122"/>
                <a:cs typeface="Microsoft YaHei" charset="-122"/>
              </a:rPr>
              <a:t>同步服务调用是最常见的一种服务调用方式，它的工作原理和使用都非常简单，</a:t>
            </a:r>
            <a:r>
              <a:rPr lang="en-US" altLang="zh-CN" sz="1400" dirty="0" smtClean="0">
                <a:latin typeface="Microsoft YaHei" charset="-122"/>
                <a:ea typeface="Microsoft YaHei" charset="-122"/>
                <a:cs typeface="Microsoft YaHei" charset="-122"/>
              </a:rPr>
              <a:t>RPC/</a:t>
            </a:r>
            <a:r>
              <a:rPr lang="zh-CN" altLang="en-US" sz="1400" dirty="0" smtClean="0">
                <a:latin typeface="Microsoft YaHei" charset="-122"/>
                <a:ea typeface="Microsoft YaHei" charset="-122"/>
                <a:cs typeface="Microsoft YaHei" charset="-122"/>
              </a:rPr>
              <a:t>微服务框架默认都支持该调用形式。</a:t>
            </a:r>
            <a:endParaRPr lang="en-US" altLang="zh-CN" sz="1400" dirty="0" smtClean="0">
              <a:latin typeface="Microsoft YaHei" charset="-122"/>
              <a:ea typeface="Microsoft YaHei" charset="-122"/>
              <a:cs typeface="Microsoft YaHei" charset="-122"/>
            </a:endParaRPr>
          </a:p>
          <a:p>
            <a:pPr>
              <a:lnSpc>
                <a:spcPct val="150000"/>
              </a:lnSpc>
            </a:pP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smtClean="0">
              <a:latin typeface="Microsoft YaHei" charset="-122"/>
              <a:ea typeface="Microsoft YaHei" charset="-122"/>
              <a:cs typeface="Microsoft YaHei" charset="-122"/>
            </a:endParaRPr>
          </a:p>
        </p:txBody>
      </p:sp>
      <p:grpSp>
        <p:nvGrpSpPr>
          <p:cNvPr id="48" name="组 47"/>
          <p:cNvGrpSpPr/>
          <p:nvPr/>
        </p:nvGrpSpPr>
        <p:grpSpPr>
          <a:xfrm>
            <a:off x="2376531" y="2345028"/>
            <a:ext cx="7089440" cy="2328929"/>
            <a:chOff x="1629557" y="2649471"/>
            <a:chExt cx="7089440" cy="2328929"/>
          </a:xfrm>
        </p:grpSpPr>
        <p:sp>
          <p:nvSpPr>
            <p:cNvPr id="3" name="矩形 2"/>
            <p:cNvSpPr/>
            <p:nvPr/>
          </p:nvSpPr>
          <p:spPr bwMode="ltGray">
            <a:xfrm>
              <a:off x="1629557" y="2743200"/>
              <a:ext cx="1983346" cy="2099256"/>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dirty="0" smtClean="0"/>
                <a:t>Service</a:t>
              </a:r>
              <a:r>
                <a:rPr lang="zh-CN" altLang="en-US" dirty="0" smtClean="0"/>
                <a:t> </a:t>
              </a:r>
              <a:r>
                <a:rPr lang="en-US" altLang="zh-CN" dirty="0" smtClean="0"/>
                <a:t>Thread</a:t>
              </a:r>
              <a:endParaRPr kumimoji="1" lang="zh-CN" altLang="en-US" dirty="0" err="1" smtClean="0"/>
            </a:p>
          </p:txBody>
        </p:sp>
        <p:sp>
          <p:nvSpPr>
            <p:cNvPr id="5" name="矩形 4"/>
            <p:cNvSpPr/>
            <p:nvPr/>
          </p:nvSpPr>
          <p:spPr bwMode="ltGray">
            <a:xfrm>
              <a:off x="5596249" y="2743200"/>
              <a:ext cx="1367307" cy="2099256"/>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dirty="0" smtClean="0"/>
                <a:t>I/O</a:t>
              </a:r>
              <a:r>
                <a:rPr lang="zh-CN" altLang="en-US" dirty="0" smtClean="0"/>
                <a:t> </a:t>
              </a:r>
              <a:r>
                <a:rPr lang="en-US" altLang="zh-CN" dirty="0" smtClean="0"/>
                <a:t>Thread</a:t>
              </a:r>
              <a:endParaRPr kumimoji="1" lang="zh-CN" altLang="en-US" dirty="0" err="1" smtClean="0"/>
            </a:p>
          </p:txBody>
        </p:sp>
        <p:cxnSp>
          <p:nvCxnSpPr>
            <p:cNvPr id="6" name="直线箭头连接符 5"/>
            <p:cNvCxnSpPr/>
            <p:nvPr/>
          </p:nvCxnSpPr>
          <p:spPr>
            <a:xfrm flipV="1">
              <a:off x="3612903" y="3000778"/>
              <a:ext cx="1983346" cy="51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876541" y="2859110"/>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1</a:t>
              </a:r>
              <a:r>
                <a:rPr kumimoji="1" lang="zh-CN" altLang="en-US" sz="1200" dirty="0" smtClean="0">
                  <a:latin typeface="Consolas" charset="0"/>
                  <a:ea typeface="Consolas" charset="0"/>
                  <a:cs typeface="Consolas" charset="0"/>
                </a:rPr>
                <a:t>、</a:t>
              </a:r>
              <a:r>
                <a:rPr kumimoji="1" lang="en-US" altLang="zh-CN" sz="1200" dirty="0" err="1" smtClean="0">
                  <a:latin typeface="Consolas" charset="0"/>
                  <a:ea typeface="Consolas" charset="0"/>
                  <a:cs typeface="Consolas" charset="0"/>
                </a:rPr>
                <a:t>blockingCall</a:t>
              </a:r>
              <a:r>
                <a:rPr kumimoji="1" lang="en-US" altLang="zh-CN" sz="1200" dirty="0" smtClean="0">
                  <a:latin typeface="Consolas" charset="0"/>
                  <a:ea typeface="Consolas" charset="0"/>
                  <a:cs typeface="Consolas" charset="0"/>
                </a:rPr>
                <a:t>()</a:t>
              </a:r>
              <a:endParaRPr kumimoji="1" lang="zh-CN" altLang="en-US" sz="1200" dirty="0">
                <a:latin typeface="Consolas" charset="0"/>
                <a:ea typeface="Consolas" charset="0"/>
                <a:cs typeface="Consolas" charset="0"/>
              </a:endParaRPr>
            </a:p>
          </p:txBody>
        </p:sp>
        <p:cxnSp>
          <p:nvCxnSpPr>
            <p:cNvPr id="22" name="直线箭头连接符 21"/>
            <p:cNvCxnSpPr/>
            <p:nvPr/>
          </p:nvCxnSpPr>
          <p:spPr>
            <a:xfrm flipV="1">
              <a:off x="6963556" y="3142446"/>
              <a:ext cx="1484985" cy="51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flipH="1">
              <a:off x="8435662" y="2649471"/>
              <a:ext cx="12879" cy="23289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448541" y="3335628"/>
              <a:ext cx="270456" cy="914400"/>
            </a:xfrm>
            <a:prstGeom prst="rect">
              <a:avLst/>
            </a:prstGeom>
            <a:noFill/>
          </p:spPr>
          <p:txBody>
            <a:bodyPr vert="eaVert" wrap="none" lIns="0" tIns="0" rIns="0" bIns="0" rtlCol="0">
              <a:noAutofit/>
            </a:bodyPr>
            <a:lstStyle/>
            <a:p>
              <a:pPr>
                <a:lnSpc>
                  <a:spcPct val="90000"/>
                </a:lnSpc>
              </a:pPr>
              <a:r>
                <a:rPr kumimoji="1" lang="en-US" altLang="zh-CN" smtClean="0"/>
                <a:t>Network</a:t>
              </a:r>
              <a:endParaRPr kumimoji="1" lang="zh-CN" altLang="en-US" dirty="0"/>
            </a:p>
          </p:txBody>
        </p:sp>
        <p:sp>
          <p:nvSpPr>
            <p:cNvPr id="29" name="文本框 28"/>
            <p:cNvSpPr txBox="1"/>
            <p:nvPr/>
          </p:nvSpPr>
          <p:spPr>
            <a:xfrm>
              <a:off x="7070231" y="2949263"/>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2</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write</a:t>
              </a:r>
              <a:r>
                <a:rPr kumimoji="1" lang="zh-CN" altLang="en-US" sz="1200" dirty="0" smtClean="0">
                  <a:latin typeface="Consolas" charset="0"/>
                  <a:ea typeface="Consolas" charset="0"/>
                  <a:cs typeface="Consolas" charset="0"/>
                </a:rPr>
                <a:t> </a:t>
              </a:r>
              <a:r>
                <a:rPr kumimoji="1" lang="en-US" altLang="zh-CN" sz="1200" dirty="0" smtClean="0">
                  <a:latin typeface="Consolas" charset="0"/>
                  <a:ea typeface="Consolas" charset="0"/>
                  <a:cs typeface="Consolas" charset="0"/>
                </a:rPr>
                <a:t>request</a:t>
              </a:r>
              <a:endParaRPr kumimoji="1" lang="zh-CN" altLang="en-US" sz="1200" dirty="0">
                <a:latin typeface="Consolas" charset="0"/>
                <a:ea typeface="Consolas" charset="0"/>
                <a:cs typeface="Consolas" charset="0"/>
              </a:endParaRPr>
            </a:p>
          </p:txBody>
        </p:sp>
        <p:cxnSp>
          <p:nvCxnSpPr>
            <p:cNvPr id="30" name="直线箭头连接符 29"/>
            <p:cNvCxnSpPr/>
            <p:nvPr/>
          </p:nvCxnSpPr>
          <p:spPr>
            <a:xfrm flipH="1" flipV="1">
              <a:off x="6963556" y="4404575"/>
              <a:ext cx="1472106" cy="386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070231" y="4182058"/>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4</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read</a:t>
              </a:r>
              <a:r>
                <a:rPr kumimoji="1" lang="zh-CN" altLang="en-US" sz="1200" dirty="0" smtClean="0">
                  <a:latin typeface="Consolas" charset="0"/>
                  <a:ea typeface="Consolas" charset="0"/>
                  <a:cs typeface="Consolas" charset="0"/>
                </a:rPr>
                <a:t> </a:t>
              </a:r>
              <a:r>
                <a:rPr kumimoji="1" lang="en-US" altLang="zh-CN" sz="1200" dirty="0" smtClean="0">
                  <a:latin typeface="Consolas" charset="0"/>
                  <a:ea typeface="Consolas" charset="0"/>
                  <a:cs typeface="Consolas" charset="0"/>
                </a:rPr>
                <a:t>response</a:t>
              </a:r>
              <a:endParaRPr kumimoji="1" lang="zh-CN" altLang="en-US" sz="1200" dirty="0">
                <a:latin typeface="Consolas" charset="0"/>
                <a:ea typeface="Consolas" charset="0"/>
                <a:cs typeface="Consolas" charset="0"/>
              </a:endParaRPr>
            </a:p>
          </p:txBody>
        </p:sp>
        <p:sp>
          <p:nvSpPr>
            <p:cNvPr id="33" name="文本框 32"/>
            <p:cNvSpPr txBox="1"/>
            <p:nvPr/>
          </p:nvSpPr>
          <p:spPr>
            <a:xfrm>
              <a:off x="3962862" y="3406462"/>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3</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wait</a:t>
              </a:r>
              <a:r>
                <a:rPr lang="en-US" altLang="zh-CN" sz="1200" dirty="0" smtClean="0">
                  <a:latin typeface="Consolas" charset="0"/>
                  <a:ea typeface="Consolas" charset="0"/>
                  <a:cs typeface="Consolas" charset="0"/>
                </a:rPr>
                <a:t>()</a:t>
              </a:r>
              <a:endParaRPr kumimoji="1" lang="zh-CN" altLang="en-US" sz="1200" dirty="0">
                <a:latin typeface="Consolas" charset="0"/>
                <a:ea typeface="Consolas" charset="0"/>
                <a:cs typeface="Consolas" charset="0"/>
              </a:endParaRPr>
            </a:p>
          </p:txBody>
        </p:sp>
        <p:cxnSp>
          <p:nvCxnSpPr>
            <p:cNvPr id="34" name="直线箭头连接符 33"/>
            <p:cNvCxnSpPr/>
            <p:nvPr/>
          </p:nvCxnSpPr>
          <p:spPr>
            <a:xfrm flipH="1">
              <a:off x="3667179" y="4323726"/>
              <a:ext cx="19290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880672" y="4101921"/>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4</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notify()</a:t>
              </a:r>
              <a:endParaRPr kumimoji="1" lang="zh-CN" altLang="en-US" sz="1200" dirty="0">
                <a:latin typeface="Consolas" charset="0"/>
                <a:ea typeface="Consolas" charset="0"/>
                <a:cs typeface="Consolas" charset="0"/>
              </a:endParaRPr>
            </a:p>
          </p:txBody>
        </p:sp>
        <p:sp>
          <p:nvSpPr>
            <p:cNvPr id="47" name="弧 46"/>
            <p:cNvSpPr/>
            <p:nvPr/>
          </p:nvSpPr>
          <p:spPr>
            <a:xfrm rot="232766">
              <a:off x="3539924" y="3144412"/>
              <a:ext cx="397476" cy="650383"/>
            </a:xfrm>
            <a:prstGeom prst="arc">
              <a:avLst>
                <a:gd name="adj1" fmla="val 14621576"/>
                <a:gd name="adj2" fmla="val 64356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52" name="文本框 51"/>
          <p:cNvSpPr txBox="1"/>
          <p:nvPr/>
        </p:nvSpPr>
        <p:spPr>
          <a:xfrm>
            <a:off x="1490117" y="4914364"/>
            <a:ext cx="9375820" cy="914400"/>
          </a:xfrm>
          <a:prstGeom prst="rect">
            <a:avLst/>
          </a:prstGeom>
          <a:noFill/>
        </p:spPr>
        <p:txBody>
          <a:bodyPr wrap="square" lIns="0" tIns="0" rIns="0" bIns="0" rtlCol="0">
            <a:noAutofit/>
          </a:bodyPr>
          <a:lstStyle/>
          <a:p>
            <a:pPr>
              <a:lnSpc>
                <a:spcPct val="150000"/>
              </a:lnSpc>
            </a:pPr>
            <a:r>
              <a:rPr kumimoji="1" lang="zh-CN" altLang="en-US" sz="1400" dirty="0" smtClean="0">
                <a:latin typeface="Microsoft YaHei" charset="-122"/>
                <a:ea typeface="Microsoft YaHei" charset="-122"/>
                <a:cs typeface="Microsoft YaHei" charset="-122"/>
              </a:rPr>
              <a:t>同步服务调用会阻塞调用方的业务线程，为了防止服务端长时间不返回应答消息导致客户端用户线程被挂死，业务线程等待的时候需要设置超时时间，超时时间的取值需要综合考虑业务端到端的时延控制目标，以及自身的可靠性，超时时间不宜设置过大或者过小，通常在几百毫秒到几秒之间</a:t>
            </a:r>
            <a:endParaRPr kumimoji="1" lang="zh-CN" altLang="en-US"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1673733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a:t>
            </a:r>
            <a:endParaRPr lang="zh-CN" altLang="en-US" dirty="0">
              <a:ea typeface="Microsoft YaHei" charset="-122"/>
              <a:cs typeface="HP Simplified" charset="0"/>
            </a:endParaRPr>
          </a:p>
        </p:txBody>
      </p:sp>
      <p:sp>
        <p:nvSpPr>
          <p:cNvPr id="2" name="文本框 1"/>
          <p:cNvSpPr txBox="1"/>
          <p:nvPr/>
        </p:nvSpPr>
        <p:spPr>
          <a:xfrm>
            <a:off x="631825" y="1584102"/>
            <a:ext cx="10019004" cy="3902298"/>
          </a:xfrm>
          <a:prstGeom prst="rect">
            <a:avLst/>
          </a:prstGeom>
          <a:noFill/>
        </p:spPr>
        <p:txBody>
          <a:bodyPr wrap="squar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并行服务调用</a:t>
            </a:r>
            <a:endParaRPr lang="en-US" altLang="zh-CN" sz="1800" b="1" dirty="0">
              <a:solidFill>
                <a:srgbClr val="4F4F4F"/>
              </a:solidFill>
              <a:latin typeface="Microsoft YaHei" charset="-122"/>
              <a:ea typeface="Microsoft YaHei" charset="-122"/>
            </a:endParaRPr>
          </a:p>
          <a:p>
            <a:pPr>
              <a:lnSpc>
                <a:spcPct val="150000"/>
              </a:lnSpc>
            </a:pPr>
            <a:r>
              <a:rPr kumimoji="1" lang="zh-CN" altLang="en-US" sz="1400" dirty="0" smtClean="0">
                <a:latin typeface="Microsoft YaHei" charset="-122"/>
                <a:ea typeface="Microsoft YaHei" charset="-122"/>
                <a:cs typeface="Microsoft YaHei" charset="-122"/>
              </a:rPr>
              <a:t>串行服务调用代码比较简单，便于开发和维护，但在一些时延敏感型的业务场景中，需要采用并行服务调用来降低时延，比较典型的场景如下：</a:t>
            </a:r>
            <a:endParaRPr kumimoji="1" lang="en-US" altLang="zh-CN" sz="1400" dirty="0" smtClean="0">
              <a:latin typeface="Microsoft YaHei" charset="-122"/>
              <a:ea typeface="Microsoft YaHei" charset="-122"/>
              <a:cs typeface="Microsoft YaHei" charset="-122"/>
            </a:endParaRPr>
          </a:p>
          <a:p>
            <a:pPr marL="342900" indent="-342900">
              <a:lnSpc>
                <a:spcPct val="150000"/>
              </a:lnSpc>
              <a:buFont typeface="+mj-lt"/>
              <a:buAutoNum type="arabicPeriod"/>
            </a:pPr>
            <a:r>
              <a:rPr lang="zh-CN" altLang="en-US" sz="1400" dirty="0" smtClean="0">
                <a:latin typeface="Microsoft YaHei" charset="-122"/>
                <a:ea typeface="Microsoft YaHei" charset="-122"/>
                <a:cs typeface="Microsoft YaHei" charset="-122"/>
              </a:rPr>
              <a:t>多个服务之间逻辑上不存在上下文依赖关系，执行先后顺序没有严格的要求，逻辑上可以被并行执行；</a:t>
            </a:r>
            <a:endParaRPr lang="en-US" altLang="zh-CN" sz="1400" dirty="0" smtClean="0">
              <a:latin typeface="Microsoft YaHei" charset="-122"/>
              <a:ea typeface="Microsoft YaHei" charset="-122"/>
              <a:cs typeface="Microsoft YaHei" charset="-122"/>
            </a:endParaRPr>
          </a:p>
          <a:p>
            <a:pPr marL="342900" indent="-342900">
              <a:lnSpc>
                <a:spcPct val="150000"/>
              </a:lnSpc>
              <a:buFont typeface="+mj-lt"/>
              <a:buAutoNum type="arabicPeriod"/>
            </a:pPr>
            <a:r>
              <a:rPr kumimoji="1" lang="zh-CN" altLang="en-US" sz="1400" dirty="0" smtClean="0">
                <a:latin typeface="Microsoft YaHei" charset="-122"/>
                <a:ea typeface="Microsoft YaHei" charset="-122"/>
                <a:cs typeface="Microsoft YaHei" charset="-122"/>
              </a:rPr>
              <a:t>长流程业务，调用多个服务，对时延比较敏感，其中有部分服务逻辑上午上下文关联，可以被并行调用。</a:t>
            </a:r>
            <a:endParaRPr kumimoji="1" lang="en-US" altLang="zh-CN" sz="1400" dirty="0" smtClean="0">
              <a:latin typeface="Microsoft YaHei" charset="-122"/>
              <a:ea typeface="Microsoft YaHei" charset="-122"/>
              <a:cs typeface="Microsoft YaHei" charset="-122"/>
            </a:endParaRPr>
          </a:p>
          <a:p>
            <a:pPr>
              <a:lnSpc>
                <a:spcPct val="150000"/>
              </a:lnSpc>
            </a:pPr>
            <a:endParaRPr lang="en-US" altLang="zh-CN" sz="1400" dirty="0" smtClean="0">
              <a:latin typeface="Microsoft YaHei" charset="-122"/>
              <a:ea typeface="Microsoft YaHei" charset="-122"/>
              <a:cs typeface="Microsoft YaHei" charset="-122"/>
            </a:endParaRPr>
          </a:p>
          <a:p>
            <a:pPr>
              <a:lnSpc>
                <a:spcPct val="150000"/>
              </a:lnSpc>
            </a:pPr>
            <a:endParaRPr lang="en-US" altLang="zh-CN" sz="1400" dirty="0">
              <a:latin typeface="Microsoft YaHei" charset="-122"/>
              <a:ea typeface="Microsoft YaHei" charset="-122"/>
              <a:cs typeface="Microsoft YaHei" charset="-122"/>
            </a:endParaRPr>
          </a:p>
          <a:p>
            <a:pPr>
              <a:lnSpc>
                <a:spcPct val="150000"/>
              </a:lnSpc>
            </a:pPr>
            <a:r>
              <a:rPr lang="zh-CN" altLang="en-US" sz="1400" b="1" dirty="0" smtClean="0">
                <a:latin typeface="Microsoft YaHei" charset="-122"/>
                <a:ea typeface="Microsoft YaHei" charset="-122"/>
                <a:cs typeface="Microsoft YaHei" charset="-122"/>
              </a:rPr>
              <a:t>并行服务调用的主要目标有两个</a:t>
            </a:r>
            <a:endParaRPr lang="en-US" altLang="zh-CN" sz="1400" b="1" dirty="0" smtClean="0">
              <a:latin typeface="Microsoft YaHei" charset="-122"/>
              <a:ea typeface="Microsoft YaHei" charset="-122"/>
              <a:cs typeface="Microsoft YaHei" charset="-122"/>
            </a:endParaRPr>
          </a:p>
          <a:p>
            <a:pPr marL="342900" indent="-342900">
              <a:lnSpc>
                <a:spcPct val="150000"/>
              </a:lnSpc>
              <a:buFont typeface="+mj-lt"/>
              <a:buAutoNum type="arabicPeriod"/>
            </a:pPr>
            <a:r>
              <a:rPr kumimoji="1" lang="zh-CN" altLang="en-US" sz="1400" dirty="0" smtClean="0">
                <a:latin typeface="Microsoft YaHei" charset="-122"/>
                <a:ea typeface="Microsoft YaHei" charset="-122"/>
                <a:cs typeface="Microsoft YaHei" charset="-122"/>
              </a:rPr>
              <a:t>降低业务 </a:t>
            </a:r>
            <a:r>
              <a:rPr kumimoji="1" lang="en-US" altLang="zh-CN" sz="1400" dirty="0" smtClean="0">
                <a:latin typeface="Microsoft YaHei" charset="-122"/>
                <a:ea typeface="Microsoft YaHei" charset="-122"/>
                <a:cs typeface="Microsoft YaHei" charset="-122"/>
              </a:rPr>
              <a:t>E2E</a:t>
            </a:r>
            <a:r>
              <a:rPr kumimoji="1" lang="zh-CN" altLang="en-US" sz="1400" dirty="0" smtClean="0">
                <a:latin typeface="Microsoft YaHei" charset="-122"/>
                <a:ea typeface="Microsoft YaHei" charset="-122"/>
                <a:cs typeface="Microsoft YaHei" charset="-122"/>
              </a:rPr>
              <a:t> 时延。</a:t>
            </a:r>
            <a:endParaRPr kumimoji="1" lang="en-US" altLang="zh-CN" sz="1400" dirty="0" smtClean="0">
              <a:latin typeface="Microsoft YaHei" charset="-122"/>
              <a:ea typeface="Microsoft YaHei" charset="-122"/>
              <a:cs typeface="Microsoft YaHei" charset="-122"/>
            </a:endParaRPr>
          </a:p>
          <a:p>
            <a:pPr marL="342900" indent="-342900">
              <a:lnSpc>
                <a:spcPct val="150000"/>
              </a:lnSpc>
              <a:buFont typeface="+mj-lt"/>
              <a:buAutoNum type="arabicPeriod"/>
            </a:pPr>
            <a:r>
              <a:rPr lang="zh-CN" altLang="en-US" sz="1400" dirty="0" smtClean="0">
                <a:latin typeface="Microsoft YaHei" charset="-122"/>
                <a:ea typeface="Microsoft YaHei" charset="-122"/>
                <a:cs typeface="Microsoft YaHei" charset="-122"/>
              </a:rPr>
              <a:t>提升整个系统的吞吐量。</a:t>
            </a:r>
            <a:endParaRPr kumimoji="1" lang="en-US" altLang="zh-CN" sz="1400" dirty="0">
              <a:latin typeface="Microsoft YaHei" charset="-122"/>
              <a:ea typeface="Microsoft YaHei" charset="-122"/>
              <a:cs typeface="Microsoft YaHei" charset="-122"/>
            </a:endParaRPr>
          </a:p>
          <a:p>
            <a:pPr>
              <a:lnSpc>
                <a:spcPct val="150000"/>
              </a:lnSpc>
            </a:pPr>
            <a:endParaRPr kumimoji="1" lang="en-US" altLang="zh-CN" sz="1400" dirty="0" smtClean="0">
              <a:latin typeface="Microsoft YaHei" charset="-122"/>
              <a:ea typeface="Microsoft YaHei" charset="-122"/>
              <a:cs typeface="Microsoft YaHei" charset="-122"/>
            </a:endParaRPr>
          </a:p>
        </p:txBody>
      </p:sp>
      <p:grpSp>
        <p:nvGrpSpPr>
          <p:cNvPr id="4" name="组 3"/>
          <p:cNvGrpSpPr/>
          <p:nvPr/>
        </p:nvGrpSpPr>
        <p:grpSpPr>
          <a:xfrm>
            <a:off x="3854917" y="3415761"/>
            <a:ext cx="6435301" cy="2984586"/>
            <a:chOff x="853760" y="1518212"/>
            <a:chExt cx="8908425" cy="4282232"/>
          </a:xfrm>
        </p:grpSpPr>
        <p:sp>
          <p:nvSpPr>
            <p:cNvPr id="5" name="矩形 4"/>
            <p:cNvSpPr/>
            <p:nvPr/>
          </p:nvSpPr>
          <p:spPr bwMode="ltGray">
            <a:xfrm>
              <a:off x="853760" y="1550416"/>
              <a:ext cx="942579" cy="329252"/>
            </a:xfrm>
            <a:prstGeom prst="rect">
              <a:avLst/>
            </a:prstGeom>
            <a:solidFill>
              <a:schemeClr val="accent2">
                <a:lumMod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200" dirty="0" smtClean="0"/>
                <a:t>消费者</a:t>
              </a:r>
            </a:p>
          </p:txBody>
        </p:sp>
        <p:sp>
          <p:nvSpPr>
            <p:cNvPr id="6" name="矩形 5"/>
            <p:cNvSpPr/>
            <p:nvPr/>
          </p:nvSpPr>
          <p:spPr bwMode="ltGray">
            <a:xfrm>
              <a:off x="2512549" y="1531745"/>
              <a:ext cx="1360676" cy="347725"/>
            </a:xfrm>
            <a:prstGeom prst="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200" dirty="0" smtClean="0"/>
                <a:t>并行调用器</a:t>
              </a:r>
            </a:p>
          </p:txBody>
        </p:sp>
        <p:sp>
          <p:nvSpPr>
            <p:cNvPr id="7" name="矩形 6"/>
            <p:cNvSpPr/>
            <p:nvPr/>
          </p:nvSpPr>
          <p:spPr bwMode="ltGray">
            <a:xfrm>
              <a:off x="4536317" y="1532586"/>
              <a:ext cx="1294856" cy="333778"/>
            </a:xfrm>
            <a:prstGeom prst="rect">
              <a:avLst/>
            </a:prstGeom>
            <a:solidFill>
              <a:srgbClr val="00B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200" dirty="0" smtClean="0"/>
                <a:t>并行</a:t>
              </a:r>
              <a:r>
                <a:rPr kumimoji="1" lang="en-US" altLang="zh-CN" sz="1200" dirty="0" smtClean="0"/>
                <a:t>Future</a:t>
              </a:r>
              <a:endParaRPr kumimoji="1" lang="zh-CN" altLang="en-US" sz="1200" dirty="0" smtClean="0"/>
            </a:p>
          </p:txBody>
        </p:sp>
        <p:sp>
          <p:nvSpPr>
            <p:cNvPr id="8" name="矩形 7"/>
            <p:cNvSpPr/>
            <p:nvPr/>
          </p:nvSpPr>
          <p:spPr bwMode="ltGray">
            <a:xfrm>
              <a:off x="6501815" y="1518212"/>
              <a:ext cx="1392801" cy="36060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200" dirty="0" smtClean="0"/>
                <a:t>普通调用器</a:t>
              </a:r>
            </a:p>
          </p:txBody>
        </p:sp>
        <p:sp>
          <p:nvSpPr>
            <p:cNvPr id="9" name="矩形 8"/>
            <p:cNvSpPr/>
            <p:nvPr/>
          </p:nvSpPr>
          <p:spPr bwMode="ltGray">
            <a:xfrm>
              <a:off x="8652455" y="1532586"/>
              <a:ext cx="1109730" cy="36060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200" dirty="0" smtClean="0"/>
                <a:t>通信框架</a:t>
              </a:r>
            </a:p>
          </p:txBody>
        </p:sp>
        <p:cxnSp>
          <p:nvCxnSpPr>
            <p:cNvPr id="10" name="直线连接符 9"/>
            <p:cNvCxnSpPr>
              <a:stCxn id="5" idx="2"/>
            </p:cNvCxnSpPr>
            <p:nvPr/>
          </p:nvCxnSpPr>
          <p:spPr>
            <a:xfrm flipH="1">
              <a:off x="1291644" y="1879668"/>
              <a:ext cx="33406" cy="39207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3180008" y="1893194"/>
              <a:ext cx="25758" cy="38894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5189112" y="1893194"/>
              <a:ext cx="25758" cy="38894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7198216" y="1893194"/>
              <a:ext cx="25758" cy="38894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9207320" y="1893194"/>
              <a:ext cx="25758" cy="38894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1313645" y="2356834"/>
              <a:ext cx="1866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25073" y="2150772"/>
              <a:ext cx="1527220" cy="30909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、发起批量服务调用</a:t>
              </a:r>
              <a:endParaRPr kumimoji="1" lang="zh-CN" altLang="en-US" sz="1200" dirty="0">
                <a:latin typeface="Microsoft YaHei" charset="-122"/>
                <a:ea typeface="Microsoft YaHei" charset="-122"/>
                <a:cs typeface="Microsoft YaHei" charset="-122"/>
              </a:endParaRPr>
            </a:p>
          </p:txBody>
        </p:sp>
        <p:cxnSp>
          <p:nvCxnSpPr>
            <p:cNvPr id="17" name="直线箭头连接符 16"/>
            <p:cNvCxnSpPr/>
            <p:nvPr/>
          </p:nvCxnSpPr>
          <p:spPr>
            <a:xfrm>
              <a:off x="3180008" y="2638023"/>
              <a:ext cx="2009104" cy="21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84460" y="2421228"/>
              <a:ext cx="1527220" cy="30909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、构造批量调用</a:t>
              </a:r>
              <a:r>
                <a:rPr kumimoji="1" lang="en-US" altLang="zh-CN" sz="1200" dirty="0" smtClean="0">
                  <a:latin typeface="Microsoft YaHei" charset="-122"/>
                  <a:ea typeface="Microsoft YaHei" charset="-122"/>
                  <a:cs typeface="Microsoft YaHei" charset="-122"/>
                </a:rPr>
                <a:t>Future</a:t>
              </a:r>
              <a:endParaRPr kumimoji="1" lang="zh-CN" altLang="en-US" sz="1200" dirty="0">
                <a:latin typeface="Microsoft YaHei" charset="-122"/>
                <a:ea typeface="Microsoft YaHei" charset="-122"/>
                <a:cs typeface="Microsoft YaHei" charset="-122"/>
              </a:endParaRPr>
            </a:p>
          </p:txBody>
        </p:sp>
        <p:sp>
          <p:nvSpPr>
            <p:cNvPr id="19" name="文本框 18"/>
            <p:cNvSpPr txBox="1"/>
            <p:nvPr/>
          </p:nvSpPr>
          <p:spPr>
            <a:xfrm>
              <a:off x="3231524" y="3335627"/>
              <a:ext cx="4012307" cy="30909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、循环调用各个普通调用器，每次调用后，不要等待结果</a:t>
              </a:r>
              <a:endParaRPr kumimoji="1" lang="zh-CN" altLang="en-US" sz="1200" dirty="0">
                <a:latin typeface="Microsoft YaHei" charset="-122"/>
                <a:ea typeface="Microsoft YaHei" charset="-122"/>
                <a:cs typeface="Microsoft YaHei" charset="-122"/>
              </a:endParaRPr>
            </a:p>
          </p:txBody>
        </p:sp>
        <p:cxnSp>
          <p:nvCxnSpPr>
            <p:cNvPr id="20" name="直线箭头连接符 19"/>
            <p:cNvCxnSpPr/>
            <p:nvPr/>
          </p:nvCxnSpPr>
          <p:spPr>
            <a:xfrm flipV="1">
              <a:off x="3205766" y="3513786"/>
              <a:ext cx="4005329" cy="150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任意形状 20"/>
            <p:cNvSpPr/>
            <p:nvPr/>
          </p:nvSpPr>
          <p:spPr bwMode="ltGray">
            <a:xfrm>
              <a:off x="3205766" y="2627290"/>
              <a:ext cx="413213" cy="862884"/>
            </a:xfrm>
            <a:custGeom>
              <a:avLst/>
              <a:gdLst>
                <a:gd name="connsiteX0" fmla="*/ 12879 w 437897"/>
                <a:gd name="connsiteY0" fmla="*/ 0 h 1171978"/>
                <a:gd name="connsiteX1" fmla="*/ 437881 w 437897"/>
                <a:gd name="connsiteY1" fmla="*/ 618186 h 1171978"/>
                <a:gd name="connsiteX2" fmla="*/ 0 w 437897"/>
                <a:gd name="connsiteY2" fmla="*/ 1171978 h 1171978"/>
              </a:gdLst>
              <a:ahLst/>
              <a:cxnLst>
                <a:cxn ang="0">
                  <a:pos x="connsiteX0" y="connsiteY0"/>
                </a:cxn>
                <a:cxn ang="0">
                  <a:pos x="connsiteX1" y="connsiteY1"/>
                </a:cxn>
                <a:cxn ang="0">
                  <a:pos x="connsiteX2" y="connsiteY2"/>
                </a:cxn>
              </a:cxnLst>
              <a:rect l="l" t="t" r="r" b="b"/>
              <a:pathLst>
                <a:path w="437897" h="1171978">
                  <a:moveTo>
                    <a:pt x="12879" y="0"/>
                  </a:moveTo>
                  <a:cubicBezTo>
                    <a:pt x="226453" y="211428"/>
                    <a:pt x="440028" y="422856"/>
                    <a:pt x="437881" y="618186"/>
                  </a:cubicBezTo>
                  <a:cubicBezTo>
                    <a:pt x="435735" y="813516"/>
                    <a:pt x="75127" y="1079679"/>
                    <a:pt x="0" y="117197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p:cNvCxnSpPr/>
            <p:nvPr/>
          </p:nvCxnSpPr>
          <p:spPr>
            <a:xfrm flipH="1">
              <a:off x="1313645" y="3966693"/>
              <a:ext cx="3888346" cy="12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406218" y="3771362"/>
              <a:ext cx="1916531" cy="27260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4</a:t>
              </a:r>
              <a:r>
                <a:rPr kumimoji="1" lang="zh-CN" altLang="en-US" sz="1200" dirty="0" smtClean="0">
                  <a:latin typeface="Microsoft YaHei" charset="-122"/>
                  <a:ea typeface="Microsoft YaHei" charset="-122"/>
                  <a:cs typeface="Microsoft YaHei" charset="-122"/>
                </a:rPr>
                <a:t>、返回批量操作</a:t>
              </a:r>
              <a:r>
                <a:rPr kumimoji="1" lang="en-US" altLang="zh-CN" sz="1200" dirty="0" smtClean="0">
                  <a:latin typeface="Microsoft YaHei" charset="-122"/>
                  <a:ea typeface="Microsoft YaHei" charset="-122"/>
                  <a:cs typeface="Microsoft YaHei" charset="-122"/>
                </a:rPr>
                <a:t>Future</a:t>
              </a:r>
              <a:endParaRPr kumimoji="1" lang="zh-CN" altLang="en-US" sz="1200" dirty="0">
                <a:latin typeface="Microsoft YaHei" charset="-122"/>
                <a:ea typeface="Microsoft YaHei" charset="-122"/>
                <a:cs typeface="Microsoft YaHei" charset="-122"/>
              </a:endParaRPr>
            </a:p>
          </p:txBody>
        </p:sp>
        <p:cxnSp>
          <p:nvCxnSpPr>
            <p:cNvPr id="24" name="直线箭头连接符 23"/>
            <p:cNvCxnSpPr/>
            <p:nvPr/>
          </p:nvCxnSpPr>
          <p:spPr>
            <a:xfrm>
              <a:off x="7211095" y="3979572"/>
              <a:ext cx="19962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91562" y="3771362"/>
              <a:ext cx="1307740" cy="30909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5</a:t>
              </a:r>
              <a:r>
                <a:rPr kumimoji="1" lang="zh-CN" altLang="en-US" sz="1200" dirty="0" smtClean="0">
                  <a:latin typeface="Microsoft YaHei" charset="-122"/>
                  <a:ea typeface="Microsoft YaHei" charset="-122"/>
                  <a:cs typeface="Microsoft YaHei" charset="-122"/>
                </a:rPr>
                <a:t>、发起服务调用</a:t>
              </a:r>
              <a:endParaRPr kumimoji="1" lang="zh-CN" altLang="en-US" sz="1200" dirty="0">
                <a:latin typeface="Microsoft YaHei" charset="-122"/>
                <a:ea typeface="Microsoft YaHei" charset="-122"/>
                <a:cs typeface="Microsoft YaHei" charset="-122"/>
              </a:endParaRPr>
            </a:p>
          </p:txBody>
        </p:sp>
        <p:cxnSp>
          <p:nvCxnSpPr>
            <p:cNvPr id="26" name="直线箭头连接符 25"/>
            <p:cNvCxnSpPr/>
            <p:nvPr/>
          </p:nvCxnSpPr>
          <p:spPr>
            <a:xfrm flipH="1">
              <a:off x="5237677" y="4441063"/>
              <a:ext cx="39696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743977" y="4260760"/>
              <a:ext cx="2306923" cy="309093"/>
            </a:xfrm>
            <a:prstGeom prst="rect">
              <a:avLst/>
            </a:prstGeom>
            <a:noFill/>
          </p:spPr>
          <p:txBody>
            <a:bodyPr wrap="non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6</a:t>
              </a:r>
              <a:r>
                <a:rPr kumimoji="1" lang="zh-CN" altLang="en-US" sz="1200" dirty="0" smtClean="0">
                  <a:latin typeface="Microsoft YaHei" charset="-122"/>
                  <a:ea typeface="Microsoft YaHei" charset="-122"/>
                  <a:cs typeface="Microsoft YaHei" charset="-122"/>
                </a:rPr>
                <a:t>、返回应答，更新批量结果</a:t>
              </a:r>
              <a:endParaRPr kumimoji="1" lang="zh-CN" altLang="en-US" sz="1200" dirty="0">
                <a:latin typeface="Microsoft YaHei" charset="-122"/>
                <a:ea typeface="Microsoft YaHei" charset="-122"/>
                <a:cs typeface="Microsoft YaHei" charset="-122"/>
              </a:endParaRPr>
            </a:p>
          </p:txBody>
        </p:sp>
        <p:cxnSp>
          <p:nvCxnSpPr>
            <p:cNvPr id="28" name="直线箭头连接符 27"/>
            <p:cNvCxnSpPr/>
            <p:nvPr/>
          </p:nvCxnSpPr>
          <p:spPr>
            <a:xfrm>
              <a:off x="1326524" y="4803820"/>
              <a:ext cx="38883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844100" y="4608489"/>
              <a:ext cx="1916531" cy="272603"/>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7</a:t>
              </a:r>
              <a:r>
                <a:rPr lang="zh-CN" altLang="en-US" sz="1200" dirty="0" smtClean="0">
                  <a:latin typeface="Microsoft YaHei" charset="-122"/>
                  <a:ea typeface="Microsoft YaHei" charset="-122"/>
                  <a:cs typeface="Microsoft YaHei" charset="-122"/>
                </a:rPr>
                <a:t>、客户端获取批量调用结果</a:t>
              </a:r>
              <a:endParaRPr kumimoji="1" lang="zh-CN" altLang="en-US" sz="1200" dirty="0">
                <a:latin typeface="Microsoft YaHei" charset="-122"/>
                <a:ea typeface="Microsoft YaHei" charset="-122"/>
                <a:cs typeface="Microsoft YaHei" charset="-122"/>
              </a:endParaRPr>
            </a:p>
          </p:txBody>
        </p:sp>
        <p:cxnSp>
          <p:nvCxnSpPr>
            <p:cNvPr id="30" name="直线箭头连接符 29"/>
            <p:cNvCxnSpPr/>
            <p:nvPr/>
          </p:nvCxnSpPr>
          <p:spPr>
            <a:xfrm flipH="1" flipV="1">
              <a:off x="1325049" y="5443467"/>
              <a:ext cx="3876942" cy="4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587196" y="5239550"/>
              <a:ext cx="1916531" cy="272603"/>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9</a:t>
              </a:r>
              <a:r>
                <a:rPr lang="zh-CN" altLang="en-US" sz="1200" dirty="0" smtClean="0">
                  <a:latin typeface="Microsoft YaHei" charset="-122"/>
                  <a:ea typeface="Microsoft YaHei" charset="-122"/>
                  <a:cs typeface="Microsoft YaHei" charset="-122"/>
                </a:rPr>
                <a:t>、获取批量服务调用结果</a:t>
              </a:r>
              <a:endParaRPr kumimoji="1" lang="zh-CN" altLang="en-US" sz="1200" dirty="0">
                <a:latin typeface="Microsoft YaHei" charset="-122"/>
                <a:ea typeface="Microsoft YaHei" charset="-122"/>
                <a:cs typeface="Microsoft YaHei" charset="-122"/>
              </a:endParaRPr>
            </a:p>
          </p:txBody>
        </p:sp>
        <p:sp>
          <p:nvSpPr>
            <p:cNvPr id="32" name="平行四边形 31"/>
            <p:cNvSpPr/>
            <p:nvPr/>
          </p:nvSpPr>
          <p:spPr bwMode="ltGray">
            <a:xfrm>
              <a:off x="4765183" y="4984124"/>
              <a:ext cx="837127" cy="281188"/>
            </a:xfrm>
            <a:prstGeom prst="parallelogram">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33" name="文本框 32"/>
            <p:cNvSpPr txBox="1"/>
            <p:nvPr/>
          </p:nvSpPr>
          <p:spPr>
            <a:xfrm>
              <a:off x="5638800" y="5124718"/>
              <a:ext cx="1417750" cy="309093"/>
            </a:xfrm>
            <a:prstGeom prst="rect">
              <a:avLst/>
            </a:prstGeom>
            <a:noFill/>
          </p:spPr>
          <p:txBody>
            <a:bodyPr wrap="square" lIns="0" tIns="0" rIns="0" bIns="0" rtlCol="0">
              <a:noAutofit/>
            </a:bodyPr>
            <a:lstStyle/>
            <a:p>
              <a:pPr>
                <a:lnSpc>
                  <a:spcPct val="90000"/>
                </a:lnSpc>
              </a:pPr>
              <a:r>
                <a:rPr kumimoji="1" lang="en-US" altLang="zh-CN" sz="1200" dirty="0" smtClean="0">
                  <a:latin typeface="Microsoft YaHei" charset="-122"/>
                  <a:ea typeface="Microsoft YaHei" charset="-122"/>
                  <a:cs typeface="Microsoft YaHei" charset="-122"/>
                </a:rPr>
                <a:t>8</a:t>
              </a:r>
              <a:r>
                <a:rPr kumimoji="1" lang="zh-CN" altLang="en-US" sz="1200" dirty="0" smtClean="0">
                  <a:latin typeface="Microsoft YaHei" charset="-122"/>
                  <a:ea typeface="Microsoft YaHei" charset="-122"/>
                  <a:cs typeface="Microsoft YaHei" charset="-122"/>
                </a:rPr>
                <a:t>、判断所有服务调用是否完成或者超时</a:t>
              </a:r>
              <a:endParaRPr kumimoji="1" lang="zh-CN" altLang="en-US" sz="12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8900914"/>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a:t>
            </a:r>
            <a:endParaRPr lang="zh-CN" altLang="en-US" dirty="0">
              <a:ea typeface="Microsoft YaHei" charset="-122"/>
              <a:cs typeface="HP Simplified" charset="0"/>
            </a:endParaRPr>
          </a:p>
        </p:txBody>
      </p:sp>
      <p:sp>
        <p:nvSpPr>
          <p:cNvPr id="34" name="文本框 33"/>
          <p:cNvSpPr txBox="1"/>
          <p:nvPr/>
        </p:nvSpPr>
        <p:spPr>
          <a:xfrm>
            <a:off x="631825" y="1584102"/>
            <a:ext cx="10019004" cy="4610636"/>
          </a:xfrm>
          <a:prstGeom prst="rect">
            <a:avLst/>
          </a:prstGeom>
          <a:noFill/>
        </p:spPr>
        <p:txBody>
          <a:bodyPr wrap="squar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异步服务调用</a:t>
            </a:r>
            <a:endParaRPr lang="en-US" altLang="zh-CN" sz="1800" b="1" dirty="0">
              <a:solidFill>
                <a:srgbClr val="4F4F4F"/>
              </a:solidFill>
              <a:latin typeface="Microsoft YaHei" charset="-122"/>
              <a:ea typeface="Microsoft YaHei" charset="-122"/>
            </a:endParaRPr>
          </a:p>
          <a:p>
            <a:pPr>
              <a:lnSpc>
                <a:spcPct val="150000"/>
              </a:lnSpc>
            </a:pPr>
            <a:r>
              <a:rPr lang="en-US" altLang="zh-CN" sz="1400" dirty="0" smtClean="0">
                <a:latin typeface="Microsoft YaHei" charset="-122"/>
                <a:ea typeface="Microsoft YaHei" charset="-122"/>
                <a:cs typeface="Microsoft YaHei" charset="-122"/>
              </a:rPr>
              <a:t>JDK</a:t>
            </a:r>
            <a:r>
              <a:rPr lang="zh-CN" altLang="en-US" sz="1400" dirty="0" smtClean="0">
                <a:latin typeface="Microsoft YaHei" charset="-122"/>
                <a:ea typeface="Microsoft YaHei" charset="-122"/>
                <a:cs typeface="Microsoft YaHei" charset="-122"/>
              </a:rPr>
              <a:t> 原生的 </a:t>
            </a:r>
            <a:r>
              <a:rPr lang="en-US" altLang="zh-CN" sz="1400" dirty="0" smtClean="0">
                <a:latin typeface="Microsoft YaHei" charset="-122"/>
                <a:ea typeface="Microsoft YaHei" charset="-122"/>
                <a:cs typeface="Microsoft YaHei" charset="-122"/>
              </a:rPr>
              <a:t>Future</a:t>
            </a:r>
            <a:r>
              <a:rPr lang="zh-CN" altLang="en-US" sz="1400" dirty="0" smtClean="0">
                <a:latin typeface="Microsoft YaHei" charset="-122"/>
                <a:ea typeface="Microsoft YaHei" charset="-122"/>
                <a:cs typeface="Microsoft YaHei" charset="-122"/>
              </a:rPr>
              <a:t> 主要用于异步操作，它代表了异步操作的执行结果，用户可以通过调用它的 </a:t>
            </a:r>
            <a:r>
              <a:rPr lang="en-US" altLang="zh-CN" sz="1400" dirty="0" smtClean="0">
                <a:latin typeface="Microsoft YaHei" charset="-122"/>
                <a:ea typeface="Microsoft YaHei" charset="-122"/>
                <a:cs typeface="Microsoft YaHei" charset="-122"/>
              </a:rPr>
              <a:t>get</a:t>
            </a:r>
            <a:r>
              <a:rPr lang="zh-CN" altLang="en-US" sz="1400" dirty="0" smtClean="0">
                <a:latin typeface="Microsoft YaHei" charset="-122"/>
                <a:ea typeface="Microsoft YaHei" charset="-122"/>
                <a:cs typeface="Microsoft YaHei" charset="-122"/>
              </a:rPr>
              <a:t> 方法获取结果。如果当前操作没有执行完，</a:t>
            </a:r>
            <a:r>
              <a:rPr lang="en-US" altLang="zh-CN" sz="1400" dirty="0" smtClean="0">
                <a:latin typeface="Microsoft YaHei" charset="-122"/>
                <a:ea typeface="Microsoft YaHei" charset="-122"/>
                <a:cs typeface="Microsoft YaHei" charset="-122"/>
              </a:rPr>
              <a:t>get</a:t>
            </a:r>
            <a:r>
              <a:rPr lang="zh-CN" altLang="en-US" sz="1400" dirty="0" smtClean="0">
                <a:latin typeface="Microsoft YaHei" charset="-122"/>
                <a:ea typeface="Microsoft YaHei" charset="-122"/>
                <a:cs typeface="Microsoft YaHei" charset="-122"/>
              </a:rPr>
              <a:t> 操作将阻塞调用线程。</a:t>
            </a:r>
            <a:endParaRPr lang="en-US" altLang="zh-CN" sz="1400" dirty="0" smtClean="0">
              <a:latin typeface="Microsoft YaHei" charset="-122"/>
              <a:ea typeface="Microsoft YaHei" charset="-122"/>
              <a:cs typeface="Microsoft YaHei" charset="-122"/>
            </a:endParaRPr>
          </a:p>
          <a:p>
            <a:pPr>
              <a:lnSpc>
                <a:spcPct val="150000"/>
              </a:lnSpc>
            </a:pPr>
            <a:endParaRPr lang="en-US" altLang="zh-CN" sz="1400" dirty="0">
              <a:latin typeface="Microsoft YaHei" charset="-122"/>
              <a:ea typeface="Microsoft YaHei" charset="-122"/>
              <a:cs typeface="Microsoft YaHei" charset="-122"/>
            </a:endParaRPr>
          </a:p>
          <a:p>
            <a:pPr>
              <a:lnSpc>
                <a:spcPct val="150000"/>
              </a:lnSpc>
            </a:pPr>
            <a:r>
              <a:rPr lang="zh-CN" altLang="en-US" sz="1400" b="1" dirty="0" smtClean="0">
                <a:latin typeface="Microsoft YaHei" charset="-122"/>
                <a:ea typeface="Microsoft YaHei" charset="-122"/>
                <a:cs typeface="Microsoft YaHei" charset="-122"/>
              </a:rPr>
              <a:t>相比同步服务调用有两个优点</a:t>
            </a:r>
            <a:endParaRPr lang="en-US" altLang="zh-CN" sz="1400" b="1" dirty="0" smtClean="0">
              <a:latin typeface="Microsoft YaHei" charset="-122"/>
              <a:ea typeface="Microsoft YaHei" charset="-122"/>
              <a:cs typeface="Microsoft YaHei" charset="-122"/>
            </a:endParaRPr>
          </a:p>
          <a:p>
            <a:pPr marL="342900" indent="-342900">
              <a:lnSpc>
                <a:spcPct val="150000"/>
              </a:lnSpc>
              <a:buFont typeface="+mj-lt"/>
              <a:buAutoNum type="arabicPeriod"/>
            </a:pPr>
            <a:r>
              <a:rPr lang="zh-CN" altLang="en-US" sz="1400" dirty="0" smtClean="0">
                <a:latin typeface="Microsoft YaHei" charset="-122"/>
                <a:ea typeface="Microsoft YaHei" charset="-122"/>
                <a:cs typeface="Microsoft YaHei" charset="-122"/>
              </a:rPr>
              <a:t>化串行为并行，提升服务调用效率，减少业务线程阻塞时间。</a:t>
            </a:r>
            <a:endParaRPr lang="en-US" altLang="zh-CN" sz="1400" dirty="0" smtClean="0">
              <a:latin typeface="Microsoft YaHei" charset="-122"/>
              <a:ea typeface="Microsoft YaHei" charset="-122"/>
              <a:cs typeface="Microsoft YaHei" charset="-122"/>
            </a:endParaRPr>
          </a:p>
          <a:p>
            <a:pPr marL="342900" indent="-342900">
              <a:lnSpc>
                <a:spcPct val="150000"/>
              </a:lnSpc>
              <a:buFont typeface="+mj-lt"/>
              <a:buAutoNum type="arabicPeriod"/>
            </a:pPr>
            <a:r>
              <a:rPr kumimoji="1" lang="zh-CN" altLang="en-US" sz="1400" dirty="0" smtClean="0">
                <a:latin typeface="Microsoft YaHei" charset="-122"/>
                <a:ea typeface="Microsoft YaHei" charset="-122"/>
                <a:cs typeface="Microsoft YaHei" charset="-122"/>
              </a:rPr>
              <a:t>化同步为异步，避免业务线程阻塞</a:t>
            </a:r>
            <a:endParaRPr kumimoji="1" lang="en-US" altLang="zh-CN" sz="1400" dirty="0" smtClean="0">
              <a:latin typeface="Microsoft YaHei" charset="-122"/>
              <a:ea typeface="Microsoft YaHei" charset="-122"/>
              <a:cs typeface="Microsoft YaHei" charset="-122"/>
            </a:endParaRPr>
          </a:p>
          <a:p>
            <a:pPr>
              <a:lnSpc>
                <a:spcPct val="150000"/>
              </a:lnSpc>
            </a:pPr>
            <a:endParaRPr lang="en-US" altLang="zh-CN" sz="1400" dirty="0" smtClean="0">
              <a:latin typeface="Microsoft YaHei" charset="-122"/>
              <a:ea typeface="Microsoft YaHei" charset="-122"/>
              <a:cs typeface="Microsoft YaHei" charset="-122"/>
            </a:endParaRPr>
          </a:p>
          <a:p>
            <a:r>
              <a:rPr lang="zh-CN" altLang="en-US" sz="1400" dirty="0">
                <a:latin typeface="Microsoft YaHei" charset="-122"/>
                <a:ea typeface="Microsoft YaHei" charset="-122"/>
                <a:cs typeface="Microsoft YaHei" charset="-122"/>
              </a:rPr>
              <a:t>基于 </a:t>
            </a:r>
            <a:r>
              <a:rPr lang="en-US" altLang="zh-CN" sz="1400" dirty="0">
                <a:latin typeface="Microsoft YaHei" charset="-122"/>
                <a:ea typeface="Microsoft YaHei" charset="-122"/>
                <a:cs typeface="Microsoft YaHei" charset="-122"/>
              </a:rPr>
              <a:t>Future-Listener </a:t>
            </a:r>
            <a:r>
              <a:rPr lang="zh-CN" altLang="en-US" sz="1400" dirty="0">
                <a:latin typeface="Microsoft YaHei" charset="-122"/>
                <a:ea typeface="Microsoft YaHei" charset="-122"/>
                <a:cs typeface="Microsoft YaHei" charset="-122"/>
              </a:rPr>
              <a:t>的纯异步服务调用</a:t>
            </a:r>
            <a:r>
              <a:rPr lang="zh-CN" altLang="en-US" sz="1400" dirty="0" smtClean="0">
                <a:latin typeface="Microsoft YaHei" charset="-122"/>
                <a:ea typeface="Microsoft YaHei" charset="-122"/>
                <a:cs typeface="Microsoft YaHei" charset="-122"/>
              </a:rPr>
              <a:t>代码示例如下：</a:t>
            </a:r>
            <a:endParaRPr lang="en-US" altLang="zh-CN" sz="1400" dirty="0">
              <a:latin typeface="Microsoft YaHei" charset="-122"/>
              <a:ea typeface="Microsoft YaHei" charset="-122"/>
              <a:cs typeface="Microsoft YaHei" charset="-122"/>
            </a:endParaRPr>
          </a:p>
          <a:p>
            <a:r>
              <a:rPr lang="en-US" altLang="zh-CN" sz="1200" b="0" i="0" dirty="0" smtClean="0">
                <a:solidFill>
                  <a:srgbClr val="000000"/>
                </a:solidFill>
                <a:effectLst/>
                <a:latin typeface="Lucida Console" charset="0"/>
              </a:rPr>
              <a:t>xxxService1</a:t>
            </a:r>
            <a:r>
              <a:rPr lang="en-US" altLang="zh-CN" sz="1200" b="0" i="0" dirty="0" smtClean="0">
                <a:solidFill>
                  <a:srgbClr val="333333"/>
                </a:solidFill>
                <a:effectLst/>
                <a:latin typeface="Lucida Console" charset="0"/>
              </a:rPr>
              <a:t>.</a:t>
            </a:r>
            <a:r>
              <a:rPr lang="en-US" altLang="zh-CN" sz="1200" b="0" i="0" dirty="0" smtClean="0">
                <a:solidFill>
                  <a:srgbClr val="000000"/>
                </a:solidFill>
                <a:effectLst/>
                <a:latin typeface="Lucida Console" charset="0"/>
              </a:rPr>
              <a:t>xxxMethod</a:t>
            </a:r>
            <a:r>
              <a:rPr lang="en-US" altLang="zh-CN" sz="1200" b="0" i="0" dirty="0" smtClean="0">
                <a:solidFill>
                  <a:srgbClr val="333333"/>
                </a:solidFill>
                <a:effectLst/>
                <a:latin typeface="Lucida Console" charset="0"/>
              </a:rPr>
              <a:t>(</a:t>
            </a:r>
            <a:r>
              <a:rPr lang="en-US" altLang="zh-CN" sz="1200" b="0" i="0" dirty="0" err="1" smtClean="0">
                <a:solidFill>
                  <a:srgbClr val="000000"/>
                </a:solidFill>
                <a:effectLst/>
                <a:latin typeface="Lucida Console" charset="0"/>
              </a:rPr>
              <a:t>Req</a:t>
            </a:r>
            <a:r>
              <a:rPr lang="en-US" altLang="zh-CN" sz="1200" b="0" i="0" dirty="0" smtClean="0">
                <a:solidFill>
                  <a:srgbClr val="333333"/>
                </a:solidFill>
                <a:effectLst/>
                <a:latin typeface="Lucida Console" charset="0"/>
              </a:rPr>
              <a:t>);</a:t>
            </a:r>
          </a:p>
          <a:p>
            <a:r>
              <a:rPr lang="en-US" altLang="zh-CN" sz="1200" b="0" i="0" dirty="0" smtClean="0">
                <a:solidFill>
                  <a:srgbClr val="000000"/>
                </a:solidFill>
                <a:effectLst/>
                <a:latin typeface="Lucida Console" charset="0"/>
              </a:rPr>
              <a:t>Future</a:t>
            </a:r>
            <a:r>
              <a:rPr lang="en-US" altLang="zh-CN" sz="1200" b="0" i="0" dirty="0" smtClean="0">
                <a:solidFill>
                  <a:srgbClr val="333333"/>
                </a:solidFill>
                <a:effectLst/>
                <a:latin typeface="Lucida Console" charset="0"/>
              </a:rPr>
              <a:t> </a:t>
            </a:r>
            <a:r>
              <a:rPr lang="en-US" altLang="zh-CN" sz="1200" b="0" i="0" dirty="0" smtClean="0">
                <a:solidFill>
                  <a:srgbClr val="000000"/>
                </a:solidFill>
                <a:effectLst/>
                <a:latin typeface="Lucida Console" charset="0"/>
              </a:rPr>
              <a:t>f1</a:t>
            </a:r>
            <a:r>
              <a:rPr lang="en-US" altLang="zh-CN" sz="1200" b="0" i="0" dirty="0" smtClean="0">
                <a:solidFill>
                  <a:srgbClr val="333333"/>
                </a:solidFill>
                <a:effectLst/>
                <a:latin typeface="Lucida Console" charset="0"/>
              </a:rPr>
              <a:t> </a:t>
            </a:r>
            <a:r>
              <a:rPr lang="en-US" altLang="zh-CN" sz="1200" b="0" i="0" dirty="0" smtClean="0">
                <a:solidFill>
                  <a:srgbClr val="981A1A"/>
                </a:solidFill>
                <a:effectLst/>
                <a:latin typeface="Lucida Console" charset="0"/>
              </a:rPr>
              <a:t>=</a:t>
            </a:r>
            <a:r>
              <a:rPr lang="en-US" altLang="zh-CN" sz="1200" b="0" i="0" dirty="0" smtClean="0">
                <a:solidFill>
                  <a:srgbClr val="333333"/>
                </a:solidFill>
                <a:effectLst/>
                <a:latin typeface="Lucida Console" charset="0"/>
              </a:rPr>
              <a:t> </a:t>
            </a:r>
            <a:r>
              <a:rPr lang="en-US" altLang="zh-CN" sz="1200" b="0" i="0" dirty="0" err="1" smtClean="0">
                <a:solidFill>
                  <a:srgbClr val="000000"/>
                </a:solidFill>
                <a:effectLst/>
                <a:latin typeface="Lucida Console" charset="0"/>
              </a:rPr>
              <a:t>RpcContext</a:t>
            </a:r>
            <a:r>
              <a:rPr lang="en-US" altLang="zh-CN" sz="1200" b="0" i="0" dirty="0" err="1" smtClean="0">
                <a:solidFill>
                  <a:srgbClr val="333333"/>
                </a:solidFill>
                <a:effectLst/>
                <a:latin typeface="Lucida Console" charset="0"/>
              </a:rPr>
              <a:t>.</a:t>
            </a:r>
            <a:r>
              <a:rPr lang="en-US" altLang="zh-CN" sz="1200" b="0" i="0" dirty="0" err="1" smtClean="0">
                <a:solidFill>
                  <a:srgbClr val="000000"/>
                </a:solidFill>
                <a:effectLst/>
                <a:latin typeface="Lucida Console" charset="0"/>
              </a:rPr>
              <a:t>getContext</a:t>
            </a:r>
            <a:r>
              <a:rPr lang="en-US" altLang="zh-CN" sz="1200" b="0" i="0" dirty="0" smtClean="0">
                <a:solidFill>
                  <a:srgbClr val="333333"/>
                </a:solidFill>
                <a:effectLst/>
                <a:latin typeface="Lucida Console" charset="0"/>
              </a:rPr>
              <a:t>().</a:t>
            </a:r>
            <a:r>
              <a:rPr lang="en-US" altLang="zh-CN" sz="1200" b="0" i="0" dirty="0" err="1" smtClean="0">
                <a:solidFill>
                  <a:srgbClr val="000000"/>
                </a:solidFill>
                <a:effectLst/>
                <a:latin typeface="Lucida Console" charset="0"/>
              </a:rPr>
              <a:t>getFuture</a:t>
            </a:r>
            <a:r>
              <a:rPr lang="en-US" altLang="zh-CN" sz="1200" b="0" i="0" dirty="0" smtClean="0">
                <a:solidFill>
                  <a:srgbClr val="333333"/>
                </a:solidFill>
                <a:effectLst/>
                <a:latin typeface="Lucida Console" charset="0"/>
              </a:rPr>
              <a:t>();</a:t>
            </a:r>
          </a:p>
          <a:p>
            <a:r>
              <a:rPr lang="en-US" altLang="zh-CN" sz="1200" b="0" i="0" dirty="0" smtClean="0">
                <a:solidFill>
                  <a:srgbClr val="000000"/>
                </a:solidFill>
                <a:effectLst/>
                <a:latin typeface="Lucida Console" charset="0"/>
              </a:rPr>
              <a:t>Listener</a:t>
            </a:r>
            <a:r>
              <a:rPr lang="en-US" altLang="zh-CN" sz="1200" b="0" i="0" dirty="0" smtClean="0">
                <a:solidFill>
                  <a:srgbClr val="333333"/>
                </a:solidFill>
                <a:effectLst/>
                <a:latin typeface="Lucida Console" charset="0"/>
              </a:rPr>
              <a:t> </a:t>
            </a:r>
            <a:r>
              <a:rPr lang="en-US" altLang="zh-CN" sz="1200" b="0" i="0" dirty="0" smtClean="0">
                <a:solidFill>
                  <a:srgbClr val="000000"/>
                </a:solidFill>
                <a:effectLst/>
                <a:latin typeface="Lucida Console" charset="0"/>
              </a:rPr>
              <a:t>l</a:t>
            </a:r>
            <a:r>
              <a:rPr lang="en-US" altLang="zh-CN" sz="1200" b="0" i="0" dirty="0" smtClean="0">
                <a:solidFill>
                  <a:srgbClr val="333333"/>
                </a:solidFill>
                <a:effectLst/>
                <a:latin typeface="Lucida Console" charset="0"/>
              </a:rPr>
              <a:t> </a:t>
            </a:r>
            <a:r>
              <a:rPr lang="en-US" altLang="zh-CN" sz="1200" b="0" i="0" dirty="0" smtClean="0">
                <a:solidFill>
                  <a:srgbClr val="981A1A"/>
                </a:solidFill>
                <a:effectLst/>
                <a:latin typeface="Lucida Console" charset="0"/>
              </a:rPr>
              <a:t>=</a:t>
            </a:r>
            <a:r>
              <a:rPr lang="en-US" altLang="zh-CN" sz="1200" b="0" i="0" dirty="0" smtClean="0">
                <a:solidFill>
                  <a:srgbClr val="333333"/>
                </a:solidFill>
                <a:effectLst/>
                <a:latin typeface="Lucida Console" charset="0"/>
              </a:rPr>
              <a:t> </a:t>
            </a:r>
            <a:r>
              <a:rPr lang="en-US" altLang="zh-CN" sz="1200" b="0" i="0" dirty="0" smtClean="0">
                <a:solidFill>
                  <a:srgbClr val="770088"/>
                </a:solidFill>
                <a:effectLst/>
                <a:latin typeface="Lucida Console" charset="0"/>
              </a:rPr>
              <a:t>new</a:t>
            </a:r>
            <a:r>
              <a:rPr lang="en-US" altLang="zh-CN" sz="1200" b="0" i="0" dirty="0" smtClean="0">
                <a:solidFill>
                  <a:srgbClr val="333333"/>
                </a:solidFill>
                <a:effectLst/>
                <a:latin typeface="Lucida Console" charset="0"/>
              </a:rPr>
              <a:t> </a:t>
            </a:r>
            <a:r>
              <a:rPr lang="en-US" altLang="zh-CN" sz="1200" b="0" i="0" dirty="0" err="1" smtClean="0">
                <a:solidFill>
                  <a:srgbClr val="000000"/>
                </a:solidFill>
                <a:effectLst/>
                <a:latin typeface="Lucida Console" charset="0"/>
              </a:rPr>
              <a:t>xxxListener</a:t>
            </a:r>
            <a:r>
              <a:rPr lang="en-US" altLang="zh-CN" sz="1200" b="0" i="0" dirty="0" smtClean="0">
                <a:solidFill>
                  <a:srgbClr val="333333"/>
                </a:solidFill>
                <a:effectLst/>
                <a:latin typeface="Lucida Console" charset="0"/>
              </a:rPr>
              <a:t>();</a:t>
            </a:r>
          </a:p>
          <a:p>
            <a:r>
              <a:rPr lang="en-US" altLang="zh-CN" sz="1200" b="0" i="0" dirty="0" smtClean="0">
                <a:solidFill>
                  <a:srgbClr val="000000"/>
                </a:solidFill>
                <a:effectLst/>
                <a:latin typeface="Lucida Console" charset="0"/>
              </a:rPr>
              <a:t>f1</a:t>
            </a:r>
            <a:r>
              <a:rPr lang="en-US" altLang="zh-CN" sz="1200" b="0" i="0" dirty="0" smtClean="0">
                <a:solidFill>
                  <a:srgbClr val="333333"/>
                </a:solidFill>
                <a:effectLst/>
                <a:latin typeface="Lucida Console" charset="0"/>
              </a:rPr>
              <a:t>.</a:t>
            </a:r>
            <a:r>
              <a:rPr lang="en-US" altLang="zh-CN" sz="1200" b="0" i="0" dirty="0" smtClean="0">
                <a:solidFill>
                  <a:srgbClr val="000000"/>
                </a:solidFill>
                <a:effectLst/>
                <a:latin typeface="Lucida Console" charset="0"/>
              </a:rPr>
              <a:t>addListener</a:t>
            </a:r>
            <a:r>
              <a:rPr lang="en-US" altLang="zh-CN" sz="1200" b="0" i="0" dirty="0" smtClean="0">
                <a:solidFill>
                  <a:srgbClr val="333333"/>
                </a:solidFill>
                <a:effectLst/>
                <a:latin typeface="Lucida Console" charset="0"/>
              </a:rPr>
              <a:t>(</a:t>
            </a:r>
            <a:r>
              <a:rPr lang="en-US" altLang="zh-CN" sz="1200" b="0" i="0" dirty="0" smtClean="0">
                <a:solidFill>
                  <a:srgbClr val="000000"/>
                </a:solidFill>
                <a:effectLst/>
                <a:latin typeface="Lucida Console" charset="0"/>
              </a:rPr>
              <a:t>l</a:t>
            </a:r>
            <a:r>
              <a:rPr lang="en-US" altLang="zh-CN" sz="1200" b="0" i="0" dirty="0" smtClean="0">
                <a:solidFill>
                  <a:srgbClr val="333333"/>
                </a:solidFill>
                <a:effectLst/>
                <a:latin typeface="Lucida Console" charset="0"/>
              </a:rPr>
              <a:t>);</a:t>
            </a:r>
          </a:p>
          <a:p>
            <a:r>
              <a:rPr lang="en-US" altLang="zh-CN" sz="1200" b="0" i="0" dirty="0" smtClean="0">
                <a:solidFill>
                  <a:srgbClr val="770088"/>
                </a:solidFill>
                <a:effectLst/>
                <a:latin typeface="Lucida Console" charset="0"/>
              </a:rPr>
              <a:t>class</a:t>
            </a:r>
            <a:r>
              <a:rPr lang="en-US" altLang="zh-CN" sz="1200" b="0" i="0" dirty="0" smtClean="0">
                <a:solidFill>
                  <a:srgbClr val="333333"/>
                </a:solidFill>
                <a:effectLst/>
                <a:latin typeface="Lucida Console" charset="0"/>
              </a:rPr>
              <a:t> </a:t>
            </a:r>
            <a:r>
              <a:rPr lang="en-US" altLang="zh-CN" sz="1200" b="0" i="0" dirty="0" err="1" smtClean="0">
                <a:solidFill>
                  <a:srgbClr val="0000FF"/>
                </a:solidFill>
                <a:effectLst/>
                <a:latin typeface="Lucida Console" charset="0"/>
              </a:rPr>
              <a:t>xxxListener</a:t>
            </a:r>
            <a:r>
              <a:rPr lang="en-US" altLang="zh-CN" sz="1200" b="0" i="0" dirty="0" smtClean="0">
                <a:solidFill>
                  <a:srgbClr val="333333"/>
                </a:solidFill>
                <a:effectLst/>
                <a:latin typeface="Lucida Console" charset="0"/>
              </a:rPr>
              <a:t>{</a:t>
            </a:r>
          </a:p>
          <a:p>
            <a:r>
              <a:rPr lang="en-US" altLang="zh-CN" sz="1200" b="0" i="0" dirty="0" smtClean="0">
                <a:solidFill>
                  <a:srgbClr val="770088"/>
                </a:solidFill>
                <a:effectLst/>
                <a:latin typeface="Lucida Console" charset="0"/>
              </a:rPr>
              <a:t>public</a:t>
            </a:r>
            <a:r>
              <a:rPr lang="en-US" altLang="zh-CN" sz="1200" b="0" i="0" dirty="0" smtClean="0">
                <a:solidFill>
                  <a:srgbClr val="333333"/>
                </a:solidFill>
                <a:effectLst/>
                <a:latin typeface="Lucida Console" charset="0"/>
              </a:rPr>
              <a:t> </a:t>
            </a:r>
            <a:r>
              <a:rPr lang="en-US" altLang="zh-CN" sz="1200" b="0" i="0" dirty="0" smtClean="0">
                <a:solidFill>
                  <a:srgbClr val="008855"/>
                </a:solidFill>
                <a:effectLst/>
                <a:latin typeface="Lucida Console" charset="0"/>
              </a:rPr>
              <a:t>void</a:t>
            </a:r>
            <a:r>
              <a:rPr lang="en-US" altLang="zh-CN" sz="1200" b="0" i="0" dirty="0" smtClean="0">
                <a:solidFill>
                  <a:srgbClr val="333333"/>
                </a:solidFill>
                <a:effectLst/>
                <a:latin typeface="Lucida Console" charset="0"/>
              </a:rPr>
              <a:t> </a:t>
            </a:r>
            <a:r>
              <a:rPr lang="en-US" altLang="zh-CN" sz="1200" b="0" i="0" dirty="0" err="1" smtClean="0">
                <a:solidFill>
                  <a:srgbClr val="000000"/>
                </a:solidFill>
                <a:effectLst/>
                <a:latin typeface="Lucida Console" charset="0"/>
              </a:rPr>
              <a:t>operationComplete</a:t>
            </a:r>
            <a:r>
              <a:rPr lang="en-US" altLang="zh-CN" sz="1200" b="0" i="0" dirty="0" smtClean="0">
                <a:solidFill>
                  <a:srgbClr val="333333"/>
                </a:solidFill>
                <a:effectLst/>
                <a:latin typeface="Lucida Console" charset="0"/>
              </a:rPr>
              <a:t>(</a:t>
            </a:r>
            <a:r>
              <a:rPr lang="en-US" altLang="zh-CN" sz="1200" b="0" i="0" dirty="0" smtClean="0">
                <a:solidFill>
                  <a:srgbClr val="000000"/>
                </a:solidFill>
                <a:effectLst/>
                <a:latin typeface="Lucida Console" charset="0"/>
              </a:rPr>
              <a:t>F</a:t>
            </a:r>
            <a:r>
              <a:rPr lang="en-US" altLang="zh-CN" sz="1200" b="0" i="0" dirty="0" smtClean="0">
                <a:solidFill>
                  <a:srgbClr val="333333"/>
                </a:solidFill>
                <a:effectLst/>
                <a:latin typeface="Lucida Console" charset="0"/>
              </a:rPr>
              <a:t> </a:t>
            </a:r>
            <a:r>
              <a:rPr lang="en-US" altLang="zh-CN" sz="1200" b="0" i="0" dirty="0" smtClean="0">
                <a:solidFill>
                  <a:srgbClr val="000000"/>
                </a:solidFill>
                <a:effectLst/>
                <a:latin typeface="Lucida Console" charset="0"/>
              </a:rPr>
              <a:t>future</a:t>
            </a:r>
            <a:r>
              <a:rPr lang="en-US" altLang="zh-CN" sz="1200" b="0" i="0" dirty="0" smtClean="0">
                <a:solidFill>
                  <a:srgbClr val="333333"/>
                </a:solidFill>
                <a:effectLst/>
                <a:latin typeface="Lucida Console" charset="0"/>
              </a:rPr>
              <a:t>)</a:t>
            </a:r>
          </a:p>
          <a:p>
            <a:r>
              <a:rPr lang="en-US" altLang="zh-CN" sz="1200" b="0" i="0" dirty="0" smtClean="0">
                <a:solidFill>
                  <a:srgbClr val="333333"/>
                </a:solidFill>
                <a:effectLst/>
                <a:latin typeface="Lucida Console" charset="0"/>
              </a:rPr>
              <a:t>{ </a:t>
            </a:r>
          </a:p>
          <a:p>
            <a:r>
              <a:rPr lang="en-US" altLang="zh-CN" sz="1200" b="0" i="0" dirty="0" smtClean="0">
                <a:solidFill>
                  <a:srgbClr val="AA5500"/>
                </a:solidFill>
                <a:effectLst/>
                <a:latin typeface="Lucida Console" charset="0"/>
              </a:rPr>
              <a:t>// </a:t>
            </a:r>
            <a:r>
              <a:rPr lang="zh-CN" altLang="en-US" sz="1200" b="0" i="0" dirty="0" smtClean="0">
                <a:solidFill>
                  <a:srgbClr val="AA5500"/>
                </a:solidFill>
                <a:effectLst/>
                <a:latin typeface="Lucida Console" charset="0"/>
              </a:rPr>
              <a:t>判断是否执行成功，执行后续业务流程</a:t>
            </a:r>
            <a:r>
              <a:rPr lang="en-US" altLang="zh-CN" sz="1200" b="0" i="0" dirty="0" smtClean="0">
                <a:solidFill>
                  <a:srgbClr val="AA5500"/>
                </a:solidFill>
                <a:effectLst/>
                <a:latin typeface="Lucida Console" charset="0"/>
              </a:rPr>
              <a:t>}</a:t>
            </a:r>
            <a:endParaRPr lang="en-US" altLang="zh-CN" sz="1200" b="0" i="0" dirty="0" smtClean="0">
              <a:solidFill>
                <a:srgbClr val="333333"/>
              </a:solidFill>
              <a:effectLst/>
              <a:latin typeface="Lucida Console" charset="0"/>
            </a:endParaRPr>
          </a:p>
          <a:p>
            <a:r>
              <a:rPr lang="en-US" altLang="zh-CN" sz="1200" b="0" i="0" dirty="0" smtClean="0">
                <a:solidFill>
                  <a:srgbClr val="333333"/>
                </a:solidFill>
                <a:effectLst/>
                <a:latin typeface="Lucida Console" charset="0"/>
              </a:rPr>
              <a:t>}</a:t>
            </a:r>
          </a:p>
          <a:p>
            <a:endParaRPr kumimoji="1" lang="en-US" altLang="zh-CN" sz="1400" dirty="0" smtClean="0">
              <a:latin typeface="Microsoft YaHei" charset="-122"/>
              <a:ea typeface="Microsoft YaHei" charset="-122"/>
              <a:cs typeface="Microsoft YaHei" charset="-122"/>
            </a:endParaRPr>
          </a:p>
        </p:txBody>
      </p:sp>
      <p:grpSp>
        <p:nvGrpSpPr>
          <p:cNvPr id="31771" name="组 31770"/>
          <p:cNvGrpSpPr/>
          <p:nvPr/>
        </p:nvGrpSpPr>
        <p:grpSpPr>
          <a:xfrm>
            <a:off x="3794220" y="3707214"/>
            <a:ext cx="7804055" cy="2951163"/>
            <a:chOff x="3224569" y="3190623"/>
            <a:chExt cx="8056781" cy="2613927"/>
          </a:xfrm>
        </p:grpSpPr>
        <p:cxnSp>
          <p:nvCxnSpPr>
            <p:cNvPr id="50" name="直线连接符 49"/>
            <p:cNvCxnSpPr/>
            <p:nvPr/>
          </p:nvCxnSpPr>
          <p:spPr>
            <a:xfrm flipH="1">
              <a:off x="10870412" y="3229076"/>
              <a:ext cx="12879" cy="23289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1770" name="组 31769"/>
            <p:cNvGrpSpPr/>
            <p:nvPr/>
          </p:nvGrpSpPr>
          <p:grpSpPr>
            <a:xfrm>
              <a:off x="3224569" y="3190623"/>
              <a:ext cx="8056781" cy="2613927"/>
              <a:chOff x="2438958" y="3371048"/>
              <a:chExt cx="8056781" cy="2613927"/>
            </a:xfrm>
          </p:grpSpPr>
          <p:sp>
            <p:nvSpPr>
              <p:cNvPr id="45" name="矩形 44"/>
              <p:cNvSpPr/>
              <p:nvPr/>
            </p:nvSpPr>
            <p:spPr bwMode="ltGray">
              <a:xfrm>
                <a:off x="4050785" y="3412902"/>
                <a:ext cx="1798939" cy="1084685"/>
              </a:xfrm>
              <a:prstGeom prst="rect">
                <a:avLst/>
              </a:prstGeom>
              <a:solidFill>
                <a:schemeClr val="accent2">
                  <a:lumMod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t>Service</a:t>
                </a:r>
                <a:r>
                  <a:rPr lang="zh-CN" altLang="en-US" sz="1400" dirty="0" smtClean="0"/>
                  <a:t> </a:t>
                </a:r>
                <a:r>
                  <a:rPr lang="en-US" altLang="zh-CN" sz="1400" dirty="0" smtClean="0"/>
                  <a:t>Thread</a:t>
                </a:r>
                <a:endParaRPr kumimoji="1" lang="zh-CN" altLang="en-US" sz="1400" dirty="0" err="1" smtClean="0"/>
              </a:p>
            </p:txBody>
          </p:sp>
          <p:sp>
            <p:nvSpPr>
              <p:cNvPr id="46" name="矩形 45"/>
              <p:cNvSpPr/>
              <p:nvPr/>
            </p:nvSpPr>
            <p:spPr bwMode="ltGray">
              <a:xfrm>
                <a:off x="7255808" y="3412902"/>
                <a:ext cx="1367307" cy="1084685"/>
              </a:xfrm>
              <a:prstGeom prst="rect">
                <a:avLst/>
              </a:prstGeom>
              <a:solidFill>
                <a:schemeClr val="accent4">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t>I/O</a:t>
                </a:r>
                <a:r>
                  <a:rPr lang="zh-CN" altLang="en-US" sz="1400" dirty="0" smtClean="0"/>
                  <a:t> </a:t>
                </a:r>
                <a:r>
                  <a:rPr lang="en-US" altLang="zh-CN" sz="1400" dirty="0" smtClean="0"/>
                  <a:t>Thread</a:t>
                </a:r>
                <a:endParaRPr kumimoji="1" lang="zh-CN" altLang="en-US" sz="1400" dirty="0" err="1" smtClean="0"/>
              </a:p>
            </p:txBody>
          </p:sp>
          <p:cxnSp>
            <p:nvCxnSpPr>
              <p:cNvPr id="47" name="直线箭头连接符 46"/>
              <p:cNvCxnSpPr/>
              <p:nvPr/>
            </p:nvCxnSpPr>
            <p:spPr>
              <a:xfrm>
                <a:off x="5849724" y="3648656"/>
                <a:ext cx="14060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040186" y="3371048"/>
                <a:ext cx="1046209" cy="256861"/>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1</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invoke()</a:t>
                </a:r>
                <a:endParaRPr kumimoji="1" lang="zh-CN" altLang="en-US" sz="1200" dirty="0">
                  <a:latin typeface="Consolas" charset="0"/>
                  <a:ea typeface="Consolas" charset="0"/>
                  <a:cs typeface="Consolas" charset="0"/>
                </a:endParaRPr>
              </a:p>
            </p:txBody>
          </p:sp>
          <p:cxnSp>
            <p:nvCxnSpPr>
              <p:cNvPr id="49" name="直线箭头连接符 48"/>
              <p:cNvCxnSpPr/>
              <p:nvPr/>
            </p:nvCxnSpPr>
            <p:spPr>
              <a:xfrm>
                <a:off x="8623115" y="3648656"/>
                <a:ext cx="14681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0225283" y="3722710"/>
                <a:ext cx="270456" cy="914400"/>
              </a:xfrm>
              <a:prstGeom prst="rect">
                <a:avLst/>
              </a:prstGeom>
              <a:noFill/>
            </p:spPr>
            <p:txBody>
              <a:bodyPr vert="eaVert" wrap="none" lIns="0" tIns="0" rIns="0" bIns="0" rtlCol="0">
                <a:noAutofit/>
              </a:bodyPr>
              <a:lstStyle/>
              <a:p>
                <a:pPr>
                  <a:lnSpc>
                    <a:spcPct val="90000"/>
                  </a:lnSpc>
                </a:pPr>
                <a:r>
                  <a:rPr kumimoji="1" lang="en-US" altLang="zh-CN" smtClean="0"/>
                  <a:t>Network</a:t>
                </a:r>
                <a:endParaRPr kumimoji="1" lang="zh-CN" altLang="en-US" dirty="0"/>
              </a:p>
            </p:txBody>
          </p:sp>
          <p:sp>
            <p:nvSpPr>
              <p:cNvPr id="52" name="文本框 51"/>
              <p:cNvSpPr txBox="1"/>
              <p:nvPr/>
            </p:nvSpPr>
            <p:spPr>
              <a:xfrm>
                <a:off x="8661892" y="3409501"/>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2</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write</a:t>
                </a:r>
                <a:r>
                  <a:rPr kumimoji="1" lang="zh-CN" altLang="en-US" sz="1200" dirty="0" smtClean="0">
                    <a:latin typeface="Consolas" charset="0"/>
                    <a:ea typeface="Consolas" charset="0"/>
                    <a:cs typeface="Consolas" charset="0"/>
                  </a:rPr>
                  <a:t> </a:t>
                </a:r>
                <a:r>
                  <a:rPr kumimoji="1" lang="en-US" altLang="zh-CN" sz="1200" dirty="0" smtClean="0">
                    <a:latin typeface="Consolas" charset="0"/>
                    <a:ea typeface="Consolas" charset="0"/>
                    <a:cs typeface="Consolas" charset="0"/>
                  </a:rPr>
                  <a:t>request</a:t>
                </a:r>
                <a:endParaRPr kumimoji="1" lang="zh-CN" altLang="en-US" sz="1200" dirty="0">
                  <a:latin typeface="Consolas" charset="0"/>
                  <a:ea typeface="Consolas" charset="0"/>
                  <a:cs typeface="Consolas" charset="0"/>
                </a:endParaRPr>
              </a:p>
            </p:txBody>
          </p:sp>
          <p:cxnSp>
            <p:nvCxnSpPr>
              <p:cNvPr id="53" name="直线箭头连接符 52"/>
              <p:cNvCxnSpPr/>
              <p:nvPr/>
            </p:nvCxnSpPr>
            <p:spPr>
              <a:xfrm flipH="1">
                <a:off x="8618006" y="4345185"/>
                <a:ext cx="14538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8686816" y="4020352"/>
                <a:ext cx="1468191" cy="283336"/>
              </a:xfrm>
              <a:prstGeom prst="rect">
                <a:avLst/>
              </a:prstGeom>
              <a:noFill/>
            </p:spPr>
            <p:txBody>
              <a:bodyPr wrap="none" lIns="0" tIns="0" rIns="0" bIns="0" rtlCol="0">
                <a:noAutofit/>
              </a:bodyPr>
              <a:lstStyle/>
              <a:p>
                <a:pPr>
                  <a:lnSpc>
                    <a:spcPct val="90000"/>
                  </a:lnSpc>
                </a:pPr>
                <a:r>
                  <a:rPr kumimoji="1" lang="en-US" altLang="zh-CN" sz="1200" dirty="0" smtClean="0">
                    <a:latin typeface="Consolas" charset="0"/>
                    <a:ea typeface="Consolas" charset="0"/>
                    <a:cs typeface="Consolas" charset="0"/>
                  </a:rPr>
                  <a:t>7</a:t>
                </a:r>
                <a:r>
                  <a:rPr kumimoji="1" lang="zh-CN" altLang="en-US" sz="1200" dirty="0" smtClean="0">
                    <a:latin typeface="Consolas" charset="0"/>
                    <a:ea typeface="Consolas" charset="0"/>
                    <a:cs typeface="Consolas" charset="0"/>
                  </a:rPr>
                  <a:t>、</a:t>
                </a:r>
                <a:r>
                  <a:rPr kumimoji="1" lang="en-US" altLang="zh-CN" sz="1200" dirty="0" smtClean="0">
                    <a:latin typeface="Consolas" charset="0"/>
                    <a:ea typeface="Consolas" charset="0"/>
                    <a:cs typeface="Consolas" charset="0"/>
                  </a:rPr>
                  <a:t>read</a:t>
                </a:r>
                <a:r>
                  <a:rPr kumimoji="1" lang="zh-CN" altLang="en-US" sz="1200" dirty="0" smtClean="0">
                    <a:latin typeface="Consolas" charset="0"/>
                    <a:ea typeface="Consolas" charset="0"/>
                    <a:cs typeface="Consolas" charset="0"/>
                  </a:rPr>
                  <a:t> </a:t>
                </a:r>
                <a:r>
                  <a:rPr kumimoji="1" lang="en-US" altLang="zh-CN" sz="1200" dirty="0" smtClean="0">
                    <a:latin typeface="Consolas" charset="0"/>
                    <a:ea typeface="Consolas" charset="0"/>
                    <a:cs typeface="Consolas" charset="0"/>
                  </a:rPr>
                  <a:t>response</a:t>
                </a:r>
                <a:endParaRPr kumimoji="1" lang="zh-CN" altLang="en-US" sz="1200" dirty="0">
                  <a:latin typeface="Consolas" charset="0"/>
                  <a:ea typeface="Consolas" charset="0"/>
                  <a:cs typeface="Consolas" charset="0"/>
                </a:endParaRPr>
              </a:p>
            </p:txBody>
          </p:sp>
          <p:cxnSp>
            <p:nvCxnSpPr>
              <p:cNvPr id="56" name="直线箭头连接符 55"/>
              <p:cNvCxnSpPr/>
              <p:nvPr/>
            </p:nvCxnSpPr>
            <p:spPr>
              <a:xfrm flipH="1">
                <a:off x="7598535" y="4497587"/>
                <a:ext cx="721219" cy="709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bwMode="ltGray">
              <a:xfrm>
                <a:off x="5035639" y="5207361"/>
                <a:ext cx="2807917" cy="639648"/>
              </a:xfrm>
              <a:prstGeom prst="rect">
                <a:avLst/>
              </a:prstGeom>
              <a:solidFill>
                <a:schemeClr val="accent3">
                  <a:lumMod val="5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t>Future</a:t>
                </a:r>
                <a:endParaRPr kumimoji="1" lang="zh-CN" altLang="en-US" sz="1400" dirty="0" err="1" smtClean="0"/>
              </a:p>
            </p:txBody>
          </p:sp>
          <p:sp>
            <p:nvSpPr>
              <p:cNvPr id="73" name="文本框 72"/>
              <p:cNvSpPr txBox="1"/>
              <p:nvPr/>
            </p:nvSpPr>
            <p:spPr>
              <a:xfrm>
                <a:off x="8037563" y="4855866"/>
                <a:ext cx="1468191" cy="283336"/>
              </a:xfrm>
              <a:prstGeom prst="rect">
                <a:avLst/>
              </a:prstGeom>
              <a:noFill/>
            </p:spPr>
            <p:txBody>
              <a:bodyPr wrap="none" lIns="0" tIns="0" rIns="0" bIns="0" rtlCol="0">
                <a:noAutofit/>
              </a:bodyPr>
              <a:lstStyle/>
              <a:p>
                <a:pPr>
                  <a:lnSpc>
                    <a:spcPct val="90000"/>
                  </a:lnSpc>
                </a:pPr>
                <a:r>
                  <a:rPr lang="en-US" altLang="zh-CN" sz="1200" dirty="0">
                    <a:latin typeface="Microsoft YaHei" charset="-122"/>
                    <a:ea typeface="Microsoft YaHei" charset="-122"/>
                    <a:cs typeface="Microsoft YaHei" charset="-122"/>
                  </a:rPr>
                  <a:t>8</a:t>
                </a:r>
                <a:r>
                  <a:rPr kumimoji="1" lang="zh-CN" altLang="en-US" sz="1200" dirty="0" smtClean="0">
                    <a:latin typeface="Microsoft YaHei" charset="-122"/>
                    <a:ea typeface="Microsoft YaHei" charset="-122"/>
                    <a:cs typeface="Microsoft YaHei" charset="-122"/>
                  </a:rPr>
                  <a:t>、设置结果</a:t>
                </a:r>
                <a:endParaRPr kumimoji="1" lang="zh-CN" altLang="en-US" sz="1200" dirty="0">
                  <a:latin typeface="Microsoft YaHei" charset="-122"/>
                  <a:ea typeface="Microsoft YaHei" charset="-122"/>
                  <a:cs typeface="Microsoft YaHei" charset="-122"/>
                </a:endParaRPr>
              </a:p>
            </p:txBody>
          </p:sp>
          <p:cxnSp>
            <p:nvCxnSpPr>
              <p:cNvPr id="74" name="直线箭头连接符 73"/>
              <p:cNvCxnSpPr>
                <a:endCxn id="71" idx="0"/>
              </p:cNvCxnSpPr>
              <p:nvPr/>
            </p:nvCxnSpPr>
            <p:spPr>
              <a:xfrm flipH="1">
                <a:off x="6439598" y="4478082"/>
                <a:ext cx="1764570" cy="7292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625054" y="4628963"/>
                <a:ext cx="1468191" cy="283336"/>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、返回</a:t>
                </a:r>
                <a:r>
                  <a:rPr kumimoji="1" lang="en-US" altLang="zh-CN" sz="1200" dirty="0" smtClean="0">
                    <a:latin typeface="Microsoft YaHei" charset="-122"/>
                    <a:ea typeface="Microsoft YaHei" charset="-122"/>
                    <a:cs typeface="Microsoft YaHei" charset="-122"/>
                  </a:rPr>
                  <a:t>Future</a:t>
                </a:r>
                <a:r>
                  <a:rPr kumimoji="1" lang="zh-CN" altLang="en-US" sz="1200" dirty="0" smtClean="0">
                    <a:latin typeface="Microsoft YaHei" charset="-122"/>
                    <a:ea typeface="Microsoft YaHei" charset="-122"/>
                    <a:cs typeface="Microsoft YaHei" charset="-122"/>
                  </a:rPr>
                  <a:t>对象</a:t>
                </a:r>
                <a:endParaRPr kumimoji="1" lang="zh-CN" altLang="en-US" sz="1200" dirty="0">
                  <a:latin typeface="Microsoft YaHei" charset="-122"/>
                  <a:ea typeface="Microsoft YaHei" charset="-122"/>
                  <a:cs typeface="Microsoft YaHei" charset="-122"/>
                </a:endParaRPr>
              </a:p>
            </p:txBody>
          </p:sp>
          <p:cxnSp>
            <p:nvCxnSpPr>
              <p:cNvPr id="78" name="直线箭头连接符 77"/>
              <p:cNvCxnSpPr>
                <a:stCxn id="45" idx="3"/>
              </p:cNvCxnSpPr>
              <p:nvPr/>
            </p:nvCxnSpPr>
            <p:spPr>
              <a:xfrm>
                <a:off x="5849724" y="3955245"/>
                <a:ext cx="190462" cy="12521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5888239" y="4236268"/>
                <a:ext cx="1468191" cy="283336"/>
              </a:xfrm>
              <a:prstGeom prst="rect">
                <a:avLst/>
              </a:prstGeom>
              <a:noFill/>
            </p:spPr>
            <p:txBody>
              <a:bodyPr wrap="none" lIns="0" tIns="0" rIns="0" bIns="0" rtlCol="0">
                <a:noAutofit/>
              </a:bodyPr>
              <a:lstStyle/>
              <a:p>
                <a:pPr>
                  <a:lnSpc>
                    <a:spcPct val="90000"/>
                  </a:lnSpc>
                </a:pPr>
                <a:r>
                  <a:rPr lang="en-US" altLang="zh-CN" sz="1200" dirty="0">
                    <a:latin typeface="Microsoft YaHei" charset="-122"/>
                    <a:ea typeface="Microsoft YaHei" charset="-122"/>
                    <a:cs typeface="Microsoft YaHei" charset="-122"/>
                  </a:rPr>
                  <a:t>4</a:t>
                </a:r>
                <a:r>
                  <a:rPr kumimoji="1" lang="zh-CN" altLang="en-US" sz="1200" dirty="0" smtClean="0">
                    <a:latin typeface="Microsoft YaHei" charset="-122"/>
                    <a:ea typeface="Microsoft YaHei" charset="-122"/>
                    <a:cs typeface="Microsoft YaHei" charset="-122"/>
                  </a:rPr>
                  <a:t>、获取</a:t>
                </a:r>
                <a:r>
                  <a:rPr kumimoji="1" lang="en-US" altLang="zh-CN" sz="1200" dirty="0" smtClean="0">
                    <a:latin typeface="Microsoft YaHei" charset="-122"/>
                    <a:ea typeface="Microsoft YaHei" charset="-122"/>
                    <a:cs typeface="Microsoft YaHei" charset="-122"/>
                  </a:rPr>
                  <a:t>Future</a:t>
                </a:r>
                <a:r>
                  <a:rPr kumimoji="1" lang="zh-CN" altLang="en-US" sz="1200" dirty="0" smtClean="0">
                    <a:latin typeface="Microsoft YaHei" charset="-122"/>
                    <a:ea typeface="Microsoft YaHei" charset="-122"/>
                    <a:cs typeface="Microsoft YaHei" charset="-122"/>
                  </a:rPr>
                  <a:t>对象</a:t>
                </a:r>
                <a:endParaRPr kumimoji="1" lang="zh-CN" altLang="en-US" sz="1200" dirty="0">
                  <a:latin typeface="Microsoft YaHei" charset="-122"/>
                  <a:ea typeface="Microsoft YaHei" charset="-122"/>
                  <a:cs typeface="Microsoft YaHei" charset="-122"/>
                </a:endParaRPr>
              </a:p>
            </p:txBody>
          </p:sp>
          <p:cxnSp>
            <p:nvCxnSpPr>
              <p:cNvPr id="82" name="直线箭头连接符 81"/>
              <p:cNvCxnSpPr/>
              <p:nvPr/>
            </p:nvCxnSpPr>
            <p:spPr>
              <a:xfrm flipH="1" flipV="1">
                <a:off x="5641327" y="4497587"/>
                <a:ext cx="317337" cy="814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560908" y="4800627"/>
                <a:ext cx="1468191" cy="283336"/>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6</a:t>
                </a:r>
                <a:r>
                  <a:rPr kumimoji="1" lang="zh-CN" altLang="en-US" sz="1200" dirty="0" smtClean="0">
                    <a:latin typeface="Microsoft YaHei" charset="-122"/>
                    <a:ea typeface="Microsoft YaHei" charset="-122"/>
                    <a:cs typeface="Microsoft YaHei" charset="-122"/>
                  </a:rPr>
                  <a:t>、返回，非阻塞</a:t>
                </a:r>
                <a:endParaRPr kumimoji="1" lang="zh-CN" altLang="en-US" sz="1200" dirty="0">
                  <a:latin typeface="Microsoft YaHei" charset="-122"/>
                  <a:ea typeface="Microsoft YaHei" charset="-122"/>
                  <a:cs typeface="Microsoft YaHei" charset="-122"/>
                </a:endParaRPr>
              </a:p>
            </p:txBody>
          </p:sp>
          <p:sp>
            <p:nvSpPr>
              <p:cNvPr id="87" name="矩形 86"/>
              <p:cNvSpPr/>
              <p:nvPr/>
            </p:nvSpPr>
            <p:spPr bwMode="ltGray">
              <a:xfrm>
                <a:off x="2438958" y="5346880"/>
                <a:ext cx="1219525" cy="36060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400" dirty="0" smtClean="0">
                    <a:solidFill>
                      <a:schemeClr val="tx1">
                        <a:lumMod val="75000"/>
                        <a:lumOff val="25000"/>
                      </a:schemeClr>
                    </a:solidFill>
                  </a:rPr>
                  <a:t>Listener</a:t>
                </a:r>
                <a:endParaRPr kumimoji="1" lang="zh-CN" altLang="en-US" sz="1400" dirty="0" err="1" smtClean="0">
                  <a:solidFill>
                    <a:schemeClr val="tx1">
                      <a:lumMod val="75000"/>
                      <a:lumOff val="25000"/>
                    </a:schemeClr>
                  </a:solidFill>
                </a:endParaRPr>
              </a:p>
            </p:txBody>
          </p:sp>
          <p:cxnSp>
            <p:nvCxnSpPr>
              <p:cNvPr id="31760" name="直线箭头连接符 31759"/>
              <p:cNvCxnSpPr/>
              <p:nvPr/>
            </p:nvCxnSpPr>
            <p:spPr>
              <a:xfrm>
                <a:off x="3658483" y="5437032"/>
                <a:ext cx="13771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title="5、新增Listener&#13;5、新增Listener&#13;5、新增Listener&#13;异步回调"/>
              <p:cNvSpPr txBox="1"/>
              <p:nvPr/>
            </p:nvSpPr>
            <p:spPr>
              <a:xfrm>
                <a:off x="3697692" y="5197672"/>
                <a:ext cx="1468191" cy="283336"/>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5</a:t>
                </a:r>
                <a:r>
                  <a:rPr lang="zh-CN" altLang="en-US" sz="1200" dirty="0" smtClean="0">
                    <a:latin typeface="Microsoft YaHei" charset="-122"/>
                    <a:ea typeface="Microsoft YaHei" charset="-122"/>
                    <a:cs typeface="Microsoft YaHei" charset="-122"/>
                  </a:rPr>
                  <a:t>、新增</a:t>
                </a:r>
                <a:r>
                  <a:rPr lang="en-US" altLang="zh-CN" sz="1200" dirty="0" smtClean="0">
                    <a:latin typeface="Microsoft YaHei" charset="-122"/>
                    <a:ea typeface="Microsoft YaHei" charset="-122"/>
                    <a:cs typeface="Microsoft YaHei" charset="-122"/>
                  </a:rPr>
                  <a:t>Listener</a:t>
                </a:r>
                <a:endParaRPr kumimoji="1" lang="zh-CN" altLang="en-US" sz="1200" dirty="0">
                  <a:latin typeface="Microsoft YaHei" charset="-122"/>
                  <a:ea typeface="Microsoft YaHei" charset="-122"/>
                  <a:cs typeface="Microsoft YaHei" charset="-122"/>
                </a:endParaRPr>
              </a:p>
            </p:txBody>
          </p:sp>
          <p:cxnSp>
            <p:nvCxnSpPr>
              <p:cNvPr id="93" name="直线箭头连接符 92"/>
              <p:cNvCxnSpPr/>
              <p:nvPr/>
            </p:nvCxnSpPr>
            <p:spPr>
              <a:xfrm flipH="1">
                <a:off x="3622891" y="5615444"/>
                <a:ext cx="1445112" cy="15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文本框 98" title="5、新增Listener&#13;5、新增Listener&#13;5、新增Listener&#13;异步回调"/>
              <p:cNvSpPr txBox="1"/>
              <p:nvPr/>
            </p:nvSpPr>
            <p:spPr>
              <a:xfrm>
                <a:off x="3697692" y="5701639"/>
                <a:ext cx="1468191" cy="283336"/>
              </a:xfrm>
              <a:prstGeom prst="rect">
                <a:avLst/>
              </a:prstGeom>
              <a:noFill/>
            </p:spPr>
            <p:txBody>
              <a:bodyPr wrap="none" lIns="0" tIns="0" rIns="0" bIns="0" rtlCol="0">
                <a:noAutofit/>
              </a:bodyPr>
              <a:lstStyle/>
              <a:p>
                <a:pPr>
                  <a:lnSpc>
                    <a:spcPct val="90000"/>
                  </a:lnSpc>
                </a:pPr>
                <a:r>
                  <a:rPr lang="en-US" altLang="zh-CN" sz="1200" dirty="0" smtClean="0">
                    <a:latin typeface="Microsoft YaHei" charset="-122"/>
                    <a:ea typeface="Microsoft YaHei" charset="-122"/>
                    <a:cs typeface="Microsoft YaHei" charset="-122"/>
                  </a:rPr>
                  <a:t>9</a:t>
                </a:r>
                <a:r>
                  <a:rPr lang="zh-CN" altLang="en-US" sz="1200" dirty="0" smtClean="0">
                    <a:latin typeface="Microsoft YaHei" charset="-122"/>
                    <a:ea typeface="Microsoft YaHei" charset="-122"/>
                    <a:cs typeface="Microsoft YaHei" charset="-122"/>
                  </a:rPr>
                  <a:t>、异步回调</a:t>
                </a:r>
                <a:endParaRPr kumimoji="1" lang="zh-CN" altLang="en-US" sz="1200" dirty="0">
                  <a:latin typeface="Microsoft YaHei" charset="-122"/>
                  <a:ea typeface="Microsoft YaHei" charset="-122"/>
                  <a:cs typeface="Microsoft YaHei" charset="-122"/>
                </a:endParaRPr>
              </a:p>
            </p:txBody>
          </p:sp>
        </p:grpSp>
      </p:grpSp>
    </p:spTree>
    <p:extLst>
      <p:ext uri="{BB962C8B-B14F-4D97-AF65-F5344CB8AC3E}">
        <p14:creationId xmlns:p14="http://schemas.microsoft.com/office/powerpoint/2010/main" val="330042897"/>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服务调用的一些误区和典型问题</a:t>
            </a:r>
          </a:p>
        </p:txBody>
      </p:sp>
      <p:sp>
        <p:nvSpPr>
          <p:cNvPr id="2" name="文本框 1"/>
          <p:cNvSpPr txBox="1"/>
          <p:nvPr/>
        </p:nvSpPr>
        <p:spPr>
          <a:xfrm>
            <a:off x="631825" y="1422400"/>
            <a:ext cx="10966450" cy="1679976"/>
          </a:xfrm>
          <a:prstGeom prst="rect">
            <a:avLst/>
          </a:prstGeom>
          <a:noFill/>
        </p:spPr>
        <p:txBody>
          <a:bodyPr wrap="square" lIns="0" tIns="0" rIns="0" bIns="0" rtlCol="0">
            <a:noAutofit/>
          </a:bodyPr>
          <a:lstStyle/>
          <a:p>
            <a:pPr>
              <a:lnSpc>
                <a:spcPct val="150000"/>
              </a:lnSpc>
            </a:pPr>
            <a:r>
              <a:rPr lang="en-US" altLang="zh-CN" sz="1800" b="1" dirty="0">
                <a:solidFill>
                  <a:srgbClr val="4F4F4F"/>
                </a:solidFill>
                <a:latin typeface="Microsoft YaHei" charset="-122"/>
                <a:ea typeface="Microsoft YaHei" charset="-122"/>
              </a:rPr>
              <a:t>1</a:t>
            </a:r>
            <a:r>
              <a:rPr lang="zh-CN" altLang="en-US" sz="1800" b="1" dirty="0">
                <a:solidFill>
                  <a:srgbClr val="4F4F4F"/>
                </a:solidFill>
                <a:latin typeface="Microsoft YaHei" charset="-122"/>
                <a:ea typeface="Microsoft YaHei" charset="-122"/>
              </a:rPr>
              <a:t>、</a:t>
            </a:r>
            <a:r>
              <a:rPr lang="en-US" altLang="zh-CN" sz="1800" b="1" dirty="0">
                <a:solidFill>
                  <a:srgbClr val="4F4F4F"/>
                </a:solidFill>
                <a:latin typeface="Microsoft YaHei" charset="-122"/>
                <a:ea typeface="Microsoft YaHei" charset="-122"/>
              </a:rPr>
              <a:t>I/O</a:t>
            </a:r>
            <a:r>
              <a:rPr lang="zh-CN" altLang="en-US" sz="1800" b="1" dirty="0">
                <a:solidFill>
                  <a:srgbClr val="4F4F4F"/>
                </a:solidFill>
                <a:latin typeface="Microsoft YaHei" charset="-122"/>
                <a:ea typeface="Microsoft YaHei" charset="-122"/>
              </a:rPr>
              <a:t> 异步服务就是异步</a:t>
            </a:r>
            <a:endParaRPr lang="en-US" altLang="zh-CN" sz="1800" b="1" dirty="0">
              <a:solidFill>
                <a:srgbClr val="4F4F4F"/>
              </a:solidFill>
              <a:latin typeface="Microsoft YaHei" charset="-122"/>
              <a:ea typeface="Microsoft YaHei" charset="-122"/>
            </a:endParaRPr>
          </a:p>
          <a:p>
            <a:pPr>
              <a:lnSpc>
                <a:spcPct val="150000"/>
              </a:lnSpc>
            </a:pPr>
            <a:r>
              <a:rPr kumimoji="1" lang="zh-CN" altLang="en-US" sz="1400" dirty="0" smtClean="0">
                <a:latin typeface="Microsoft YaHei" charset="-122"/>
                <a:ea typeface="Microsoft YaHei" charset="-122"/>
                <a:cs typeface="Microsoft YaHei" charset="-122"/>
              </a:rPr>
              <a:t>通信框架基于 </a:t>
            </a:r>
            <a:r>
              <a:rPr kumimoji="1" lang="en-US" altLang="zh-CN" sz="1400" dirty="0" smtClean="0">
                <a:latin typeface="Microsoft YaHei" charset="-122"/>
                <a:ea typeface="Microsoft YaHei" charset="-122"/>
                <a:cs typeface="Microsoft YaHei" charset="-122"/>
              </a:rPr>
              <a:t>NIO</a:t>
            </a:r>
            <a:r>
              <a:rPr kumimoji="1" lang="zh-CN" altLang="en-US" sz="1400" dirty="0" smtClean="0">
                <a:latin typeface="Microsoft YaHei" charset="-122"/>
                <a:ea typeface="Microsoft YaHei" charset="-122"/>
                <a:cs typeface="Microsoft YaHei" charset="-122"/>
              </a:rPr>
              <a:t> 实现，并不意味着服务框架就支持异步服务调用了。</a:t>
            </a:r>
            <a:r>
              <a:rPr kumimoji="1" lang="en-US" altLang="zh-CN" sz="1400" dirty="0" smtClean="0">
                <a:latin typeface="Microsoft YaHei" charset="-122"/>
                <a:ea typeface="Microsoft YaHei" charset="-122"/>
                <a:cs typeface="Microsoft YaHei" charset="-122"/>
              </a:rPr>
              <a:t>NIO</a:t>
            </a:r>
            <a:r>
              <a:rPr kumimoji="1" lang="zh-CN" altLang="en-US" sz="1400" dirty="0" smtClean="0">
                <a:latin typeface="Microsoft YaHei" charset="-122"/>
                <a:ea typeface="Microsoft YaHei" charset="-122"/>
                <a:cs typeface="Microsoft YaHei" charset="-122"/>
              </a:rPr>
              <a:t>的好处在于：</a:t>
            </a:r>
            <a:endParaRPr kumimoji="1" lang="en-US" altLang="zh-CN" sz="14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400" dirty="0" smtClean="0">
                <a:latin typeface="Microsoft YaHei" charset="-122"/>
                <a:ea typeface="Microsoft YaHei" charset="-122"/>
                <a:cs typeface="Microsoft YaHei" charset="-122"/>
              </a:rPr>
              <a:t>所有的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操作都是非阻塞的，避免有限的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线程因为网络、对方处理慢等原因被阻塞；</a:t>
            </a:r>
            <a:endParaRPr lang="en-US" altLang="zh-CN" sz="14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400" dirty="0" smtClean="0">
                <a:latin typeface="Microsoft YaHei" charset="-122"/>
                <a:ea typeface="Microsoft YaHei" charset="-122"/>
                <a:cs typeface="Microsoft YaHei" charset="-122"/>
              </a:rPr>
              <a:t>多路复用的 </a:t>
            </a:r>
            <a:r>
              <a:rPr lang="en-US" altLang="zh-CN" sz="1400" dirty="0" smtClean="0">
                <a:latin typeface="Microsoft YaHei" charset="-122"/>
                <a:ea typeface="Microsoft YaHei" charset="-122"/>
                <a:cs typeface="Microsoft YaHei" charset="-122"/>
              </a:rPr>
              <a:t>Reactor</a:t>
            </a:r>
            <a:r>
              <a:rPr lang="zh-CN" altLang="en-US" sz="1400" dirty="0" smtClean="0">
                <a:latin typeface="Microsoft YaHei" charset="-122"/>
                <a:ea typeface="Microsoft YaHei" charset="-122"/>
                <a:cs typeface="Microsoft YaHei" charset="-122"/>
              </a:rPr>
              <a:t> 线程模型：基于 </a:t>
            </a:r>
            <a:r>
              <a:rPr lang="en-US" altLang="zh-CN" sz="1400" dirty="0" smtClean="0">
                <a:latin typeface="Microsoft YaHei" charset="-122"/>
                <a:ea typeface="Microsoft YaHei" charset="-122"/>
                <a:cs typeface="Microsoft YaHei" charset="-122"/>
              </a:rPr>
              <a:t>Linux</a:t>
            </a:r>
            <a:r>
              <a:rPr lang="zh-CN" altLang="en-US" sz="1400" dirty="0" smtClean="0">
                <a:latin typeface="Microsoft YaHei" charset="-122"/>
                <a:ea typeface="Microsoft YaHei" charset="-122"/>
                <a:cs typeface="Microsoft YaHei" charset="-122"/>
              </a:rPr>
              <a:t> 的 </a:t>
            </a:r>
            <a:r>
              <a:rPr lang="en-US" altLang="zh-CN" sz="1400" dirty="0" err="1" smtClean="0">
                <a:latin typeface="Microsoft YaHei" charset="-122"/>
                <a:ea typeface="Microsoft YaHei" charset="-122"/>
                <a:cs typeface="Microsoft YaHei" charset="-122"/>
              </a:rPr>
              <a:t>epoll</a:t>
            </a:r>
            <a:r>
              <a:rPr lang="zh-CN" altLang="en-US" sz="1400" dirty="0" smtClean="0">
                <a:latin typeface="Microsoft YaHei" charset="-122"/>
                <a:ea typeface="Microsoft YaHei" charset="-122"/>
                <a:cs typeface="Microsoft YaHei" charset="-122"/>
              </a:rPr>
              <a:t> 和 </a:t>
            </a:r>
            <a:r>
              <a:rPr lang="en-US" altLang="zh-CN" sz="1400" dirty="0" smtClean="0">
                <a:latin typeface="Microsoft YaHei" charset="-122"/>
                <a:ea typeface="Microsoft YaHei" charset="-122"/>
                <a:cs typeface="Microsoft YaHei" charset="-122"/>
              </a:rPr>
              <a:t>Selector</a:t>
            </a:r>
            <a:r>
              <a:rPr lang="zh-CN" altLang="en-US" sz="1400" dirty="0" smtClean="0">
                <a:latin typeface="Microsoft YaHei" charset="-122"/>
                <a:ea typeface="Microsoft YaHei" charset="-122"/>
                <a:cs typeface="Microsoft YaHei" charset="-122"/>
              </a:rPr>
              <a:t>，一个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线程可以并行处理成百上千条链路，解决了传统同步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通信线程线程膨胀的问题</a:t>
            </a:r>
            <a:endParaRPr lang="en-US" altLang="zh-CN" sz="1400" dirty="0" smtClean="0">
              <a:latin typeface="Microsoft YaHei" charset="-122"/>
              <a:ea typeface="Microsoft YaHei" charset="-122"/>
              <a:cs typeface="Microsoft YaHei" charset="-122"/>
            </a:endParaRPr>
          </a:p>
          <a:p>
            <a:pPr>
              <a:lnSpc>
                <a:spcPct val="150000"/>
              </a:lnSpc>
            </a:pPr>
            <a:endParaRPr kumimoji="1" lang="zh-CN" altLang="en-US" sz="1400" dirty="0">
              <a:latin typeface="Microsoft YaHei" charset="-122"/>
              <a:ea typeface="Microsoft YaHei" charset="-122"/>
              <a:cs typeface="Microsoft YaHei" charset="-122"/>
            </a:endParaRPr>
          </a:p>
        </p:txBody>
      </p:sp>
      <p:grpSp>
        <p:nvGrpSpPr>
          <p:cNvPr id="43" name="组 42"/>
          <p:cNvGrpSpPr/>
          <p:nvPr/>
        </p:nvGrpSpPr>
        <p:grpSpPr>
          <a:xfrm>
            <a:off x="2567301" y="3151079"/>
            <a:ext cx="7378834" cy="3273649"/>
            <a:chOff x="2567301" y="3151079"/>
            <a:chExt cx="7378834" cy="3273649"/>
          </a:xfrm>
        </p:grpSpPr>
        <p:grpSp>
          <p:nvGrpSpPr>
            <p:cNvPr id="36" name="组 35"/>
            <p:cNvGrpSpPr/>
            <p:nvPr/>
          </p:nvGrpSpPr>
          <p:grpSpPr>
            <a:xfrm>
              <a:off x="2567301" y="3462985"/>
              <a:ext cx="7378834" cy="2961743"/>
              <a:chOff x="631825" y="2910624"/>
              <a:chExt cx="7378834" cy="2754250"/>
            </a:xfrm>
          </p:grpSpPr>
          <p:sp>
            <p:nvSpPr>
              <p:cNvPr id="3" name="矩形 2"/>
              <p:cNvSpPr/>
              <p:nvPr/>
            </p:nvSpPr>
            <p:spPr bwMode="ltGray">
              <a:xfrm>
                <a:off x="746975" y="4314423"/>
                <a:ext cx="1559104" cy="386366"/>
              </a:xfrm>
              <a:prstGeom prst="rect">
                <a:avLst/>
              </a:prstGeom>
              <a:solidFill>
                <a:schemeClr val="accent4">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Service</a:t>
                </a:r>
                <a:r>
                  <a:rPr kumimoji="1" lang="zh-CN" altLang="en-US" sz="1400" dirty="0" smtClean="0"/>
                  <a:t> </a:t>
                </a:r>
                <a:r>
                  <a:rPr kumimoji="1" lang="en-US" altLang="zh-CN" sz="1400" dirty="0" smtClean="0"/>
                  <a:t>Thread</a:t>
                </a:r>
                <a:endParaRPr kumimoji="1" lang="zh-CN" altLang="en-US" sz="1400" dirty="0" err="1" smtClean="0"/>
              </a:p>
            </p:txBody>
          </p:sp>
          <p:sp>
            <p:nvSpPr>
              <p:cNvPr id="32" name="矩形 31"/>
              <p:cNvSpPr/>
              <p:nvPr/>
            </p:nvSpPr>
            <p:spPr bwMode="ltGray">
              <a:xfrm>
                <a:off x="3153177" y="3419252"/>
                <a:ext cx="903668" cy="2176708"/>
              </a:xfrm>
              <a:prstGeom prst="rect">
                <a:avLst/>
              </a:prstGeom>
              <a:solidFill>
                <a:srgbClr val="00206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t>Message</a:t>
                </a:r>
                <a:r>
                  <a:rPr kumimoji="1" lang="zh-CN" altLang="en-US" sz="1400" dirty="0" smtClean="0"/>
                  <a:t> </a:t>
                </a:r>
                <a:r>
                  <a:rPr kumimoji="1" lang="en-US" altLang="zh-CN" sz="1400" dirty="0" smtClean="0"/>
                  <a:t>queue</a:t>
                </a:r>
                <a:endParaRPr kumimoji="1" lang="zh-CN" altLang="en-US" sz="1400" dirty="0" err="1" smtClean="0"/>
              </a:p>
            </p:txBody>
          </p:sp>
          <p:cxnSp>
            <p:nvCxnSpPr>
              <p:cNvPr id="5" name="直线箭头连接符 4"/>
              <p:cNvCxnSpPr>
                <a:stCxn id="3" idx="3"/>
                <a:endCxn id="32" idx="1"/>
              </p:cNvCxnSpPr>
              <p:nvPr/>
            </p:nvCxnSpPr>
            <p:spPr>
              <a:xfrm>
                <a:off x="2306079" y="4507606"/>
                <a:ext cx="8470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组 8"/>
              <p:cNvGrpSpPr/>
              <p:nvPr/>
            </p:nvGrpSpPr>
            <p:grpSpPr>
              <a:xfrm>
                <a:off x="5795493" y="3364473"/>
                <a:ext cx="1931831" cy="1287887"/>
                <a:chOff x="5576552" y="3593205"/>
                <a:chExt cx="1931831" cy="1287887"/>
              </a:xfrm>
            </p:grpSpPr>
            <p:sp>
              <p:nvSpPr>
                <p:cNvPr id="7" name="圆角矩形 6"/>
                <p:cNvSpPr/>
                <p:nvPr/>
              </p:nvSpPr>
              <p:spPr bwMode="ltGray">
                <a:xfrm>
                  <a:off x="5576552" y="3593205"/>
                  <a:ext cx="1931831" cy="1287887"/>
                </a:xfrm>
                <a:prstGeom prst="roundRect">
                  <a:avLst/>
                </a:prstGeom>
                <a:solidFill>
                  <a:schemeClr val="accent2">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r>
                    <a:rPr kumimoji="1" lang="en-US" altLang="zh-CN" sz="1400" dirty="0" smtClean="0"/>
                    <a:t>I/O</a:t>
                  </a:r>
                  <a:r>
                    <a:rPr kumimoji="1" lang="zh-CN" altLang="en-US" sz="1400" dirty="0" smtClean="0"/>
                    <a:t> </a:t>
                  </a:r>
                  <a:r>
                    <a:rPr lang="zh-CN" altLang="en-US" sz="1400" dirty="0" smtClean="0"/>
                    <a:t> </a:t>
                  </a:r>
                  <a:r>
                    <a:rPr lang="en-US" altLang="zh-CN" sz="1400" dirty="0" smtClean="0"/>
                    <a:t>Thread</a:t>
                  </a:r>
                  <a:r>
                    <a:rPr lang="zh-CN" altLang="en-US" sz="1400" dirty="0" smtClean="0"/>
                    <a:t> </a:t>
                  </a:r>
                  <a:r>
                    <a:rPr lang="en-US" altLang="zh-CN" sz="1400" dirty="0" smtClean="0"/>
                    <a:t>Pool</a:t>
                  </a:r>
                  <a:endParaRPr kumimoji="1" lang="zh-CN" altLang="en-US" sz="1400" dirty="0" err="1" smtClean="0"/>
                </a:p>
              </p:txBody>
            </p:sp>
            <p:sp>
              <p:nvSpPr>
                <p:cNvPr id="8" name="矩形 7"/>
                <p:cNvSpPr/>
                <p:nvPr/>
              </p:nvSpPr>
              <p:spPr bwMode="ltGray">
                <a:xfrm>
                  <a:off x="5769735" y="3966693"/>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75000"/>
                          <a:lumOff val="25000"/>
                        </a:schemeClr>
                      </a:solidFill>
                    </a:rPr>
                    <a:t>T1</a:t>
                  </a:r>
                  <a:endParaRPr kumimoji="1" lang="zh-CN" altLang="en-US" sz="1400" dirty="0" err="1" smtClean="0">
                    <a:solidFill>
                      <a:schemeClr val="tx1">
                        <a:lumMod val="75000"/>
                        <a:lumOff val="25000"/>
                      </a:schemeClr>
                    </a:solidFill>
                  </a:endParaRPr>
                </a:p>
              </p:txBody>
            </p:sp>
            <p:sp>
              <p:nvSpPr>
                <p:cNvPr id="38" name="矩形 37"/>
                <p:cNvSpPr/>
                <p:nvPr/>
              </p:nvSpPr>
              <p:spPr bwMode="ltGray">
                <a:xfrm>
                  <a:off x="6342844" y="3966693"/>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75000"/>
                          <a:lumOff val="25000"/>
                        </a:schemeClr>
                      </a:solidFill>
                    </a:rPr>
                    <a:t>T3</a:t>
                  </a:r>
                  <a:endParaRPr kumimoji="1" lang="zh-CN" altLang="en-US" sz="1400" dirty="0" err="1" smtClean="0">
                    <a:solidFill>
                      <a:schemeClr val="tx1">
                        <a:lumMod val="75000"/>
                        <a:lumOff val="25000"/>
                      </a:schemeClr>
                    </a:solidFill>
                  </a:endParaRPr>
                </a:p>
              </p:txBody>
            </p:sp>
            <p:sp>
              <p:nvSpPr>
                <p:cNvPr id="39" name="矩形 38"/>
                <p:cNvSpPr/>
                <p:nvPr/>
              </p:nvSpPr>
              <p:spPr bwMode="ltGray">
                <a:xfrm>
                  <a:off x="6342844" y="4423892"/>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75000"/>
                          <a:lumOff val="25000"/>
                        </a:schemeClr>
                      </a:solidFill>
                    </a:rPr>
                    <a:t>T4</a:t>
                  </a:r>
                  <a:endParaRPr kumimoji="1" lang="zh-CN" altLang="en-US" sz="1400" dirty="0" err="1" smtClean="0">
                    <a:solidFill>
                      <a:schemeClr val="tx1">
                        <a:lumMod val="75000"/>
                        <a:lumOff val="25000"/>
                      </a:schemeClr>
                    </a:solidFill>
                  </a:endParaRPr>
                </a:p>
              </p:txBody>
            </p:sp>
            <p:sp>
              <p:nvSpPr>
                <p:cNvPr id="40" name="矩形 39"/>
                <p:cNvSpPr/>
                <p:nvPr/>
              </p:nvSpPr>
              <p:spPr bwMode="ltGray">
                <a:xfrm>
                  <a:off x="5769735" y="4423892"/>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75000"/>
                          <a:lumOff val="25000"/>
                        </a:schemeClr>
                      </a:solidFill>
                    </a:rPr>
                    <a:t>T2</a:t>
                  </a:r>
                  <a:endParaRPr kumimoji="1" lang="zh-CN" altLang="en-US" sz="1400" dirty="0" err="1" smtClean="0">
                    <a:solidFill>
                      <a:schemeClr val="tx1">
                        <a:lumMod val="75000"/>
                        <a:lumOff val="25000"/>
                      </a:schemeClr>
                    </a:solidFill>
                  </a:endParaRPr>
                </a:p>
              </p:txBody>
            </p:sp>
            <p:sp>
              <p:nvSpPr>
                <p:cNvPr id="41" name="矩形 40"/>
                <p:cNvSpPr/>
                <p:nvPr/>
              </p:nvSpPr>
              <p:spPr bwMode="ltGray">
                <a:xfrm>
                  <a:off x="6915953" y="3966693"/>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smtClean="0">
                      <a:solidFill>
                        <a:schemeClr val="tx1">
                          <a:lumMod val="75000"/>
                          <a:lumOff val="25000"/>
                        </a:schemeClr>
                      </a:solidFill>
                    </a:rPr>
                    <a:t>T</a:t>
                  </a:r>
                  <a:r>
                    <a:rPr lang="en-US" altLang="zh-CN" sz="1400" dirty="0" smtClean="0">
                      <a:solidFill>
                        <a:schemeClr val="tx1">
                          <a:lumMod val="75000"/>
                          <a:lumOff val="25000"/>
                        </a:schemeClr>
                      </a:solidFill>
                    </a:rPr>
                    <a:t>..</a:t>
                  </a:r>
                  <a:endParaRPr kumimoji="1" lang="zh-CN" altLang="en-US" sz="1400" dirty="0" err="1" smtClean="0">
                    <a:solidFill>
                      <a:schemeClr val="tx1">
                        <a:lumMod val="75000"/>
                        <a:lumOff val="25000"/>
                      </a:schemeClr>
                    </a:solidFill>
                  </a:endParaRPr>
                </a:p>
              </p:txBody>
            </p:sp>
            <p:sp>
              <p:nvSpPr>
                <p:cNvPr id="42" name="矩形 41"/>
                <p:cNvSpPr/>
                <p:nvPr/>
              </p:nvSpPr>
              <p:spPr bwMode="ltGray">
                <a:xfrm>
                  <a:off x="6915953" y="4412446"/>
                  <a:ext cx="425003" cy="34773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smtClean="0">
                      <a:solidFill>
                        <a:schemeClr val="tx1">
                          <a:lumMod val="75000"/>
                          <a:lumOff val="25000"/>
                        </a:schemeClr>
                      </a:solidFill>
                    </a:rPr>
                    <a:t>T</a:t>
                  </a:r>
                  <a:r>
                    <a:rPr lang="en-US" altLang="zh-CN" sz="1400" smtClean="0">
                      <a:solidFill>
                        <a:schemeClr val="tx1">
                          <a:lumMod val="75000"/>
                          <a:lumOff val="25000"/>
                        </a:schemeClr>
                      </a:solidFill>
                    </a:rPr>
                    <a:t>..</a:t>
                  </a:r>
                  <a:endParaRPr kumimoji="1" lang="zh-CN" altLang="en-US" sz="1400" dirty="0" err="1" smtClean="0">
                    <a:solidFill>
                      <a:schemeClr val="tx1">
                        <a:lumMod val="75000"/>
                        <a:lumOff val="25000"/>
                      </a:schemeClr>
                    </a:solidFill>
                  </a:endParaRPr>
                </a:p>
              </p:txBody>
            </p:sp>
          </p:grpSp>
          <p:sp>
            <p:nvSpPr>
              <p:cNvPr id="10" name="矩形 9"/>
              <p:cNvSpPr/>
              <p:nvPr/>
            </p:nvSpPr>
            <p:spPr bwMode="ltGray">
              <a:xfrm>
                <a:off x="5198391" y="5069004"/>
                <a:ext cx="1735115" cy="392895"/>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err="1" smtClean="0"/>
                  <a:t>SocketChannel</a:t>
                </a:r>
                <a:endParaRPr kumimoji="1" lang="zh-CN" altLang="en-US" sz="1400" dirty="0" err="1" smtClean="0"/>
              </a:p>
            </p:txBody>
          </p:sp>
          <p:cxnSp>
            <p:nvCxnSpPr>
              <p:cNvPr id="12" name="直线箭头连接符 11"/>
              <p:cNvCxnSpPr>
                <a:endCxn id="10" idx="1"/>
              </p:cNvCxnSpPr>
              <p:nvPr/>
            </p:nvCxnSpPr>
            <p:spPr>
              <a:xfrm flipV="1">
                <a:off x="4056845" y="5265452"/>
                <a:ext cx="1141546" cy="28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7" idx="1"/>
                <a:endCxn id="32" idx="3"/>
              </p:cNvCxnSpPr>
              <p:nvPr/>
            </p:nvCxnSpPr>
            <p:spPr>
              <a:xfrm flipH="1">
                <a:off x="4056845" y="4008417"/>
                <a:ext cx="1738648" cy="4991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71114" y="4068004"/>
                <a:ext cx="429296" cy="349450"/>
              </a:xfrm>
              <a:prstGeom prst="rect">
                <a:avLst/>
              </a:prstGeom>
              <a:noFill/>
            </p:spPr>
            <p:txBody>
              <a:bodyPr wrap="none" lIns="0" tIns="0" rIns="0" bIns="0" rtlCol="0">
                <a:noAutofit/>
              </a:bodyPr>
              <a:lstStyle/>
              <a:p>
                <a:pPr>
                  <a:lnSpc>
                    <a:spcPct val="90000"/>
                  </a:lnSpc>
                </a:pPr>
                <a:r>
                  <a:rPr kumimoji="1" lang="en-US" altLang="zh-CN" sz="1400" dirty="0" smtClean="0"/>
                  <a:t>Pop</a:t>
                </a:r>
                <a:endParaRPr kumimoji="1" lang="zh-CN" altLang="en-US" sz="1400" dirty="0"/>
              </a:p>
            </p:txBody>
          </p:sp>
          <p:sp>
            <p:nvSpPr>
              <p:cNvPr id="55" name="文本框 54"/>
              <p:cNvSpPr txBox="1"/>
              <p:nvPr/>
            </p:nvSpPr>
            <p:spPr>
              <a:xfrm>
                <a:off x="2474577" y="4236773"/>
                <a:ext cx="429296" cy="349450"/>
              </a:xfrm>
              <a:prstGeom prst="rect">
                <a:avLst/>
              </a:prstGeom>
              <a:noFill/>
            </p:spPr>
            <p:txBody>
              <a:bodyPr wrap="none" lIns="0" tIns="0" rIns="0" bIns="0" rtlCol="0">
                <a:noAutofit/>
              </a:bodyPr>
              <a:lstStyle/>
              <a:p>
                <a:pPr>
                  <a:lnSpc>
                    <a:spcPct val="90000"/>
                  </a:lnSpc>
                </a:pPr>
                <a:r>
                  <a:rPr lang="en-US" altLang="zh-CN" sz="1400" dirty="0"/>
                  <a:t>I</a:t>
                </a:r>
                <a:r>
                  <a:rPr kumimoji="1" lang="en-US" altLang="zh-CN" sz="1400" dirty="0" smtClean="0"/>
                  <a:t>nvoke</a:t>
                </a:r>
                <a:endParaRPr kumimoji="1" lang="zh-CN" altLang="en-US" sz="1400" dirty="0"/>
              </a:p>
            </p:txBody>
          </p:sp>
          <p:sp>
            <p:nvSpPr>
              <p:cNvPr id="57" name="文本框 56"/>
              <p:cNvSpPr txBox="1"/>
              <p:nvPr/>
            </p:nvSpPr>
            <p:spPr>
              <a:xfrm>
                <a:off x="2514980" y="4593346"/>
                <a:ext cx="429296" cy="349450"/>
              </a:xfrm>
              <a:prstGeom prst="rect">
                <a:avLst/>
              </a:prstGeom>
              <a:noFill/>
            </p:spPr>
            <p:txBody>
              <a:bodyPr wrap="none" lIns="0" tIns="0" rIns="0" bIns="0" rtlCol="0">
                <a:noAutofit/>
              </a:bodyPr>
              <a:lstStyle/>
              <a:p>
                <a:pPr>
                  <a:lnSpc>
                    <a:spcPct val="90000"/>
                  </a:lnSpc>
                </a:pPr>
                <a:r>
                  <a:rPr kumimoji="1" lang="en-US" altLang="zh-CN" sz="1400" dirty="0" smtClean="0"/>
                  <a:t>Push</a:t>
                </a:r>
                <a:endParaRPr kumimoji="1" lang="zh-CN" altLang="en-US" sz="1400" dirty="0"/>
              </a:p>
            </p:txBody>
          </p:sp>
          <p:sp>
            <p:nvSpPr>
              <p:cNvPr id="58" name="文本框 57"/>
              <p:cNvSpPr txBox="1"/>
              <p:nvPr/>
            </p:nvSpPr>
            <p:spPr>
              <a:xfrm>
                <a:off x="4218142" y="5315424"/>
                <a:ext cx="892242" cy="349450"/>
              </a:xfrm>
              <a:prstGeom prst="rect">
                <a:avLst/>
              </a:prstGeom>
              <a:noFill/>
            </p:spPr>
            <p:txBody>
              <a:bodyPr wrap="none" lIns="0" tIns="0" rIns="0" bIns="0" rtlCol="0">
                <a:noAutofit/>
              </a:bodyPr>
              <a:lstStyle/>
              <a:p>
                <a:pPr>
                  <a:lnSpc>
                    <a:spcPct val="90000"/>
                  </a:lnSpc>
                </a:pPr>
                <a:r>
                  <a:rPr kumimoji="1" lang="en-US" altLang="zh-CN" sz="1400" dirty="0" err="1" smtClean="0"/>
                  <a:t>async</a:t>
                </a:r>
                <a:r>
                  <a:rPr kumimoji="1" lang="zh-CN" altLang="en-US" sz="1400" dirty="0" smtClean="0"/>
                  <a:t> </a:t>
                </a:r>
                <a:r>
                  <a:rPr kumimoji="1" lang="en-US" altLang="zh-CN" sz="1400" dirty="0" smtClean="0"/>
                  <a:t>write</a:t>
                </a:r>
                <a:endParaRPr kumimoji="1" lang="zh-CN" altLang="en-US" sz="1400" dirty="0"/>
              </a:p>
            </p:txBody>
          </p:sp>
          <p:cxnSp>
            <p:nvCxnSpPr>
              <p:cNvPr id="20" name="直线连接符 19"/>
              <p:cNvCxnSpPr/>
              <p:nvPr/>
            </p:nvCxnSpPr>
            <p:spPr>
              <a:xfrm>
                <a:off x="7347395" y="4652360"/>
                <a:ext cx="8587" cy="9435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312170" y="4745687"/>
                <a:ext cx="313767" cy="914400"/>
              </a:xfrm>
              <a:prstGeom prst="rect">
                <a:avLst/>
              </a:prstGeom>
              <a:noFill/>
            </p:spPr>
            <p:txBody>
              <a:bodyPr vert="eaVert" wrap="none" lIns="0" tIns="0" rIns="0" bIns="0" rtlCol="0">
                <a:noAutofit/>
              </a:bodyPr>
              <a:lstStyle/>
              <a:p>
                <a:pPr>
                  <a:lnSpc>
                    <a:spcPct val="90000"/>
                  </a:lnSpc>
                </a:pPr>
                <a:r>
                  <a:rPr kumimoji="1" lang="en-US" altLang="zh-CN" sz="1600" dirty="0" smtClean="0"/>
                  <a:t>Network</a:t>
                </a:r>
                <a:endParaRPr kumimoji="1" lang="zh-CN" altLang="en-US" sz="1600" dirty="0"/>
              </a:p>
            </p:txBody>
          </p:sp>
          <p:cxnSp>
            <p:nvCxnSpPr>
              <p:cNvPr id="60" name="直线箭头连接符 59"/>
              <p:cNvCxnSpPr/>
              <p:nvPr/>
            </p:nvCxnSpPr>
            <p:spPr>
              <a:xfrm flipV="1">
                <a:off x="6933506" y="5293701"/>
                <a:ext cx="41388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框架 30"/>
              <p:cNvSpPr/>
              <p:nvPr/>
            </p:nvSpPr>
            <p:spPr bwMode="ltGray">
              <a:xfrm>
                <a:off x="631825" y="3419253"/>
                <a:ext cx="2353925" cy="2042646"/>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sp>
            <p:nvSpPr>
              <p:cNvPr id="33" name="文本框 32"/>
              <p:cNvSpPr txBox="1"/>
              <p:nvPr/>
            </p:nvSpPr>
            <p:spPr>
              <a:xfrm>
                <a:off x="1223493" y="3659993"/>
                <a:ext cx="1163392" cy="474798"/>
              </a:xfrm>
              <a:prstGeom prst="rect">
                <a:avLst/>
              </a:prstGeom>
              <a:noFill/>
            </p:spPr>
            <p:txBody>
              <a:bodyPr wrap="none" lIns="0" tIns="0" rIns="0" bIns="0" rtlCol="0">
                <a:noAutofit/>
              </a:bodyPr>
              <a:lstStyle/>
              <a:p>
                <a:pPr>
                  <a:lnSpc>
                    <a:spcPct val="90000"/>
                  </a:lnSpc>
                </a:pPr>
                <a:r>
                  <a:rPr kumimoji="1" lang="en-US" altLang="zh-CN" sz="1600" dirty="0" smtClean="0"/>
                  <a:t>User</a:t>
                </a:r>
                <a:r>
                  <a:rPr kumimoji="1" lang="zh-CN" altLang="en-US" sz="1600" dirty="0" smtClean="0"/>
                  <a:t> </a:t>
                </a:r>
                <a:r>
                  <a:rPr kumimoji="1" lang="en-US" altLang="zh-CN" sz="1600" dirty="0" smtClean="0"/>
                  <a:t>Thread</a:t>
                </a:r>
                <a:endParaRPr kumimoji="1" lang="zh-CN" altLang="en-US" sz="1600" dirty="0"/>
              </a:p>
            </p:txBody>
          </p:sp>
          <p:sp>
            <p:nvSpPr>
              <p:cNvPr id="72" name="文本框 71"/>
              <p:cNvSpPr txBox="1"/>
              <p:nvPr/>
            </p:nvSpPr>
            <p:spPr>
              <a:xfrm>
                <a:off x="6192590" y="3054841"/>
                <a:ext cx="1163392" cy="474798"/>
              </a:xfrm>
              <a:prstGeom prst="rect">
                <a:avLst/>
              </a:prstGeom>
              <a:noFill/>
            </p:spPr>
            <p:txBody>
              <a:bodyPr wrap="none" lIns="0" tIns="0" rIns="0" bIns="0" rtlCol="0">
                <a:noAutofit/>
              </a:bodyPr>
              <a:lstStyle/>
              <a:p>
                <a:pPr>
                  <a:lnSpc>
                    <a:spcPct val="90000"/>
                  </a:lnSpc>
                </a:pPr>
                <a:r>
                  <a:rPr kumimoji="1" lang="en-US" altLang="zh-CN" sz="1600" dirty="0" smtClean="0"/>
                  <a:t>I/O</a:t>
                </a:r>
                <a:r>
                  <a:rPr kumimoji="1" lang="zh-CN" altLang="en-US" sz="1600" dirty="0" smtClean="0"/>
                  <a:t> </a:t>
                </a:r>
                <a:r>
                  <a:rPr kumimoji="1" lang="en-US" altLang="zh-CN" sz="1600" dirty="0" smtClean="0"/>
                  <a:t>Thread</a:t>
                </a:r>
                <a:endParaRPr kumimoji="1" lang="zh-CN" altLang="en-US" sz="1600" dirty="0"/>
              </a:p>
            </p:txBody>
          </p:sp>
          <p:sp>
            <p:nvSpPr>
              <p:cNvPr id="75" name="框架 74"/>
              <p:cNvSpPr/>
              <p:nvPr/>
            </p:nvSpPr>
            <p:spPr bwMode="ltGray">
              <a:xfrm>
                <a:off x="4196625" y="2910624"/>
                <a:ext cx="3814034" cy="2685335"/>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grpSp>
        <p:sp>
          <p:nvSpPr>
            <p:cNvPr id="37" name="文本框 36"/>
            <p:cNvSpPr txBox="1"/>
            <p:nvPr/>
          </p:nvSpPr>
          <p:spPr>
            <a:xfrm>
              <a:off x="4891602" y="3151079"/>
              <a:ext cx="2726676" cy="914400"/>
            </a:xfrm>
            <a:prstGeom prst="rect">
              <a:avLst/>
            </a:prstGeom>
            <a:noFill/>
          </p:spPr>
          <p:txBody>
            <a:bodyPr wrap="none" lIns="0" tIns="0" rIns="0" bIns="0" rtlCol="0">
              <a:noAutofit/>
            </a:bodyPr>
            <a:lstStyle/>
            <a:p>
              <a:r>
                <a:rPr lang="zh-CN" altLang="en-US" sz="1400" b="1" dirty="0">
                  <a:latin typeface="Microsoft YaHei" charset="-122"/>
                  <a:ea typeface="Microsoft YaHei" charset="-122"/>
                  <a:cs typeface="Microsoft YaHei" charset="-122"/>
                </a:rPr>
                <a:t>异步服务调用和通信框架的</a:t>
              </a:r>
              <a:r>
                <a:rPr lang="zh-CN" altLang="en-US" sz="1400" b="1" dirty="0" smtClean="0">
                  <a:latin typeface="Microsoft YaHei" charset="-122"/>
                  <a:ea typeface="Microsoft YaHei" charset="-122"/>
                  <a:cs typeface="Microsoft YaHei" charset="-122"/>
                </a:rPr>
                <a:t>关系</a:t>
              </a:r>
              <a:endParaRPr kumimoji="1" lang="zh-CN" altLang="en-US" sz="1400" b="1"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731975493"/>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服务调用的一些误区和典型问题</a:t>
            </a:r>
          </a:p>
        </p:txBody>
      </p:sp>
      <p:grpSp>
        <p:nvGrpSpPr>
          <p:cNvPr id="29" name="组 28"/>
          <p:cNvGrpSpPr/>
          <p:nvPr/>
        </p:nvGrpSpPr>
        <p:grpSpPr>
          <a:xfrm>
            <a:off x="631825" y="2561087"/>
            <a:ext cx="11216737" cy="3933587"/>
            <a:chOff x="631825" y="2561087"/>
            <a:chExt cx="11216737" cy="3933587"/>
          </a:xfrm>
        </p:grpSpPr>
        <p:graphicFrame>
          <p:nvGraphicFramePr>
            <p:cNvPr id="27" name="图表 26"/>
            <p:cNvGraphicFramePr/>
            <p:nvPr>
              <p:extLst>
                <p:ext uri="{D42A27DB-BD31-4B8C-83A1-F6EECF244321}">
                  <p14:modId xmlns:p14="http://schemas.microsoft.com/office/powerpoint/2010/main" val="1623677259"/>
                </p:ext>
              </p:extLst>
            </p:nvPr>
          </p:nvGraphicFramePr>
          <p:xfrm>
            <a:off x="631825" y="2561087"/>
            <a:ext cx="11216737" cy="1958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组 17"/>
            <p:cNvGrpSpPr/>
            <p:nvPr/>
          </p:nvGrpSpPr>
          <p:grpSpPr>
            <a:xfrm>
              <a:off x="959833" y="4519377"/>
              <a:ext cx="2663779" cy="1828801"/>
              <a:chOff x="1712890" y="4520484"/>
              <a:chExt cx="2663779" cy="1828801"/>
            </a:xfrm>
          </p:grpSpPr>
          <p:sp>
            <p:nvSpPr>
              <p:cNvPr id="4" name="矩形 3"/>
              <p:cNvSpPr/>
              <p:nvPr/>
            </p:nvSpPr>
            <p:spPr bwMode="ltGray">
              <a:xfrm>
                <a:off x="1712890" y="4520485"/>
                <a:ext cx="1184856" cy="321971"/>
              </a:xfrm>
              <a:prstGeom prst="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服务消费者</a:t>
                </a:r>
              </a:p>
            </p:txBody>
          </p:sp>
          <p:sp>
            <p:nvSpPr>
              <p:cNvPr id="34" name="矩形 33"/>
              <p:cNvSpPr/>
              <p:nvPr/>
            </p:nvSpPr>
            <p:spPr bwMode="ltGray">
              <a:xfrm>
                <a:off x="3191813" y="4520484"/>
                <a:ext cx="1184856" cy="321971"/>
              </a:xfrm>
              <a:prstGeom prst="rect">
                <a:avLst/>
              </a:prstGeom>
              <a:solidFill>
                <a:schemeClr val="accent2">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服务提供者</a:t>
                </a:r>
              </a:p>
            </p:txBody>
          </p:sp>
          <p:cxnSp>
            <p:nvCxnSpPr>
              <p:cNvPr id="11" name="直线连接符 10"/>
              <p:cNvCxnSpPr>
                <a:stCxn id="4" idx="2"/>
              </p:cNvCxnSpPr>
              <p:nvPr/>
            </p:nvCxnSpPr>
            <p:spPr>
              <a:xfrm>
                <a:off x="2305318" y="4842456"/>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线连接符 43"/>
              <p:cNvCxnSpPr/>
              <p:nvPr/>
            </p:nvCxnSpPr>
            <p:spPr>
              <a:xfrm>
                <a:off x="3784241" y="4842455"/>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2305318" y="5595870"/>
                <a:ext cx="14789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631045" y="5364050"/>
                <a:ext cx="827470" cy="231819"/>
              </a:xfrm>
              <a:prstGeom prst="rect">
                <a:avLst/>
              </a:prstGeom>
              <a:noFill/>
            </p:spPr>
            <p:txBody>
              <a:bodyPr wrap="none" lIns="0" tIns="0" rIns="0" bIns="0" rtlCol="0">
                <a:noAutofit/>
              </a:bodyPr>
              <a:lstStyle/>
              <a:p>
                <a:pPr>
                  <a:lnSpc>
                    <a:spcPct val="90000"/>
                  </a:lnSpc>
                </a:pPr>
                <a:r>
                  <a:rPr kumimoji="1" lang="zh-CN" altLang="en-US" sz="1400" dirty="0" smtClean="0">
                    <a:latin typeface="Microsoft YaHei" charset="-122"/>
                    <a:ea typeface="Microsoft YaHei" charset="-122"/>
                    <a:cs typeface="Microsoft YaHei" charset="-122"/>
                  </a:rPr>
                  <a:t>服务请求</a:t>
                </a:r>
                <a:endParaRPr kumimoji="1" lang="zh-CN" altLang="en-US" sz="1400" dirty="0">
                  <a:latin typeface="Microsoft YaHei" charset="-122"/>
                  <a:ea typeface="Microsoft YaHei" charset="-122"/>
                  <a:cs typeface="Microsoft YaHei" charset="-122"/>
                </a:endParaRPr>
              </a:p>
            </p:txBody>
          </p:sp>
          <p:sp>
            <p:nvSpPr>
              <p:cNvPr id="45" name="文本框 44"/>
              <p:cNvSpPr txBox="1"/>
              <p:nvPr/>
            </p:nvSpPr>
            <p:spPr>
              <a:xfrm>
                <a:off x="2422075" y="5674752"/>
                <a:ext cx="1889440" cy="486176"/>
              </a:xfrm>
              <a:prstGeom prst="rect">
                <a:avLst/>
              </a:prstGeom>
              <a:noFill/>
            </p:spPr>
            <p:txBody>
              <a:bodyPr wrap="none" lIns="0" tIns="0" rIns="0" bIns="0" rtlCol="0">
                <a:noAutofit/>
              </a:bodyPr>
              <a:lstStyle/>
              <a:p>
                <a:pPr>
                  <a:lnSpc>
                    <a:spcPct val="90000"/>
                  </a:lnSpc>
                </a:pPr>
                <a:r>
                  <a:rPr kumimoji="1" lang="zh-CN" altLang="en-US" sz="1200" dirty="0" smtClean="0">
                    <a:latin typeface="Microsoft YaHei" charset="-122"/>
                    <a:ea typeface="Microsoft YaHei" charset="-122"/>
                    <a:cs typeface="Microsoft YaHei" charset="-122"/>
                  </a:rPr>
                  <a:t>接口定义：</a:t>
                </a:r>
                <a:endParaRPr kumimoji="1" lang="en-US" altLang="zh-CN" sz="1200" dirty="0" smtClean="0">
                  <a:latin typeface="Microsoft YaHei" charset="-122"/>
                  <a:ea typeface="Microsoft YaHei" charset="-122"/>
                  <a:cs typeface="Microsoft YaHei" charset="-122"/>
                </a:endParaRPr>
              </a:p>
              <a:p>
                <a:pPr>
                  <a:lnSpc>
                    <a:spcPct val="90000"/>
                  </a:lnSpc>
                </a:pPr>
                <a:r>
                  <a:rPr lang="en-US" altLang="zh-CN" sz="1200" dirty="0" smtClean="0">
                    <a:latin typeface="Microsoft YaHei" charset="-122"/>
                    <a:ea typeface="Microsoft YaHei" charset="-122"/>
                    <a:cs typeface="Microsoft YaHei" charset="-122"/>
                  </a:rPr>
                  <a:t>void</a:t>
                </a:r>
                <a:r>
                  <a:rPr lang="zh-CN" altLang="en-US" sz="1200" dirty="0" smtClean="0">
                    <a:latin typeface="Microsoft YaHei" charset="-122"/>
                    <a:ea typeface="Microsoft YaHei" charset="-122"/>
                    <a:cs typeface="Microsoft YaHei" charset="-122"/>
                  </a:rPr>
                  <a:t> </a:t>
                </a:r>
                <a:r>
                  <a:rPr lang="en-US" altLang="zh-CN" sz="1200" dirty="0" err="1" smtClean="0">
                    <a:latin typeface="Microsoft YaHei" charset="-122"/>
                    <a:ea typeface="Microsoft YaHei" charset="-122"/>
                    <a:cs typeface="Microsoft YaHei" charset="-122"/>
                  </a:rPr>
                  <a:t>xxxMethod</a:t>
                </a:r>
                <a:r>
                  <a:rPr lang="en-US" altLang="zh-CN" sz="1200" dirty="0" smtClean="0">
                    <a:latin typeface="Microsoft YaHei" charset="-122"/>
                    <a:ea typeface="Microsoft YaHei" charset="-122"/>
                    <a:cs typeface="Microsoft YaHei" charset="-122"/>
                  </a:rPr>
                  <a:t>(</a:t>
                </a:r>
                <a:r>
                  <a:rPr lang="en-US" altLang="zh-CN" sz="1200" dirty="0" err="1" smtClean="0">
                    <a:latin typeface="Microsoft YaHei" charset="-122"/>
                    <a:ea typeface="Microsoft YaHei" charset="-122"/>
                    <a:cs typeface="Microsoft YaHei" charset="-122"/>
                  </a:rPr>
                  <a:t>xxxReq</a:t>
                </a:r>
                <a:r>
                  <a:rPr lang="en-US" altLang="zh-CN" sz="1200" dirty="0" smtClean="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grpSp>
        <p:grpSp>
          <p:nvGrpSpPr>
            <p:cNvPr id="24" name="组 23"/>
            <p:cNvGrpSpPr/>
            <p:nvPr/>
          </p:nvGrpSpPr>
          <p:grpSpPr>
            <a:xfrm>
              <a:off x="4903251" y="4519377"/>
              <a:ext cx="2663779" cy="1828801"/>
              <a:chOff x="4592703" y="4481847"/>
              <a:chExt cx="2663779" cy="1828801"/>
            </a:xfrm>
          </p:grpSpPr>
          <p:grpSp>
            <p:nvGrpSpPr>
              <p:cNvPr id="46" name="组 45"/>
              <p:cNvGrpSpPr/>
              <p:nvPr/>
            </p:nvGrpSpPr>
            <p:grpSpPr>
              <a:xfrm>
                <a:off x="4592703" y="4481847"/>
                <a:ext cx="2663779" cy="1828801"/>
                <a:chOff x="1712890" y="4520484"/>
                <a:chExt cx="2663779" cy="1828801"/>
              </a:xfrm>
            </p:grpSpPr>
            <p:sp>
              <p:nvSpPr>
                <p:cNvPr id="47" name="矩形 46"/>
                <p:cNvSpPr/>
                <p:nvPr/>
              </p:nvSpPr>
              <p:spPr bwMode="ltGray">
                <a:xfrm>
                  <a:off x="1712890" y="4520485"/>
                  <a:ext cx="1184856" cy="321971"/>
                </a:xfrm>
                <a:prstGeom prst="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服务消费者</a:t>
                  </a:r>
                </a:p>
              </p:txBody>
            </p:sp>
            <p:sp>
              <p:nvSpPr>
                <p:cNvPr id="48" name="矩形 47"/>
                <p:cNvSpPr/>
                <p:nvPr/>
              </p:nvSpPr>
              <p:spPr bwMode="ltGray">
                <a:xfrm>
                  <a:off x="3191813" y="4520484"/>
                  <a:ext cx="1184856" cy="321971"/>
                </a:xfrm>
                <a:prstGeom prst="rect">
                  <a:avLst/>
                </a:prstGeom>
                <a:solidFill>
                  <a:schemeClr val="accent2">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服务提供者</a:t>
                  </a:r>
                </a:p>
              </p:txBody>
            </p:sp>
            <p:cxnSp>
              <p:nvCxnSpPr>
                <p:cNvPr id="49" name="直线连接符 48"/>
                <p:cNvCxnSpPr>
                  <a:stCxn id="48" idx="2"/>
                </p:cNvCxnSpPr>
                <p:nvPr/>
              </p:nvCxnSpPr>
              <p:spPr>
                <a:xfrm>
                  <a:off x="2305318" y="4842456"/>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3784241" y="4842455"/>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2279872" y="5219161"/>
                  <a:ext cx="14789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631045" y="4987342"/>
                  <a:ext cx="827470" cy="231819"/>
                </a:xfrm>
                <a:prstGeom prst="rect">
                  <a:avLst/>
                </a:prstGeom>
                <a:noFill/>
              </p:spPr>
              <p:txBody>
                <a:bodyPr wrap="none" lIns="0" tIns="0" rIns="0" bIns="0" rtlCol="0">
                  <a:noAutofit/>
                </a:bodyPr>
                <a:lstStyle/>
                <a:p>
                  <a:pPr>
                    <a:lnSpc>
                      <a:spcPct val="90000"/>
                    </a:lnSpc>
                  </a:pPr>
                  <a:r>
                    <a:rPr kumimoji="1" lang="zh-CN" altLang="en-US" sz="1400" dirty="0" smtClean="0">
                      <a:latin typeface="Microsoft YaHei" charset="-122"/>
                      <a:ea typeface="Microsoft YaHei" charset="-122"/>
                      <a:cs typeface="Microsoft YaHei" charset="-122"/>
                    </a:rPr>
                    <a:t>服务请求</a:t>
                  </a:r>
                  <a:endParaRPr kumimoji="1" lang="zh-CN" altLang="en-US" sz="1400" dirty="0">
                    <a:latin typeface="Microsoft YaHei" charset="-122"/>
                    <a:ea typeface="Microsoft YaHei" charset="-122"/>
                    <a:cs typeface="Microsoft YaHei" charset="-122"/>
                  </a:endParaRPr>
                </a:p>
              </p:txBody>
            </p:sp>
            <p:sp>
              <p:nvSpPr>
                <p:cNvPr id="53" name="文本框 52"/>
                <p:cNvSpPr txBox="1"/>
                <p:nvPr/>
              </p:nvSpPr>
              <p:spPr>
                <a:xfrm>
                  <a:off x="2422075" y="5674752"/>
                  <a:ext cx="1889440" cy="486176"/>
                </a:xfrm>
                <a:prstGeom prst="rect">
                  <a:avLst/>
                </a:prstGeom>
                <a:noFill/>
              </p:spPr>
              <p:txBody>
                <a:bodyPr wrap="none" lIns="0" tIns="0" rIns="0" bIns="0" rtlCol="0">
                  <a:noAutofit/>
                </a:bodyPr>
                <a:lstStyle/>
                <a:p>
                  <a:pPr>
                    <a:lnSpc>
                      <a:spcPct val="90000"/>
                    </a:lnSpc>
                  </a:pPr>
                  <a:r>
                    <a:rPr kumimoji="1" lang="zh-CN" altLang="en-US" sz="1200" dirty="0" smtClean="0">
                      <a:latin typeface="Microsoft YaHei" charset="-122"/>
                      <a:ea typeface="Microsoft YaHei" charset="-122"/>
                      <a:cs typeface="Microsoft YaHei" charset="-122"/>
                    </a:rPr>
                    <a:t>接口定义：</a:t>
                  </a:r>
                  <a:endParaRPr kumimoji="1" lang="en-US" altLang="zh-CN" sz="1200" dirty="0" smtClean="0">
                    <a:latin typeface="Microsoft YaHei" charset="-122"/>
                    <a:ea typeface="Microsoft YaHei" charset="-122"/>
                    <a:cs typeface="Microsoft YaHei" charset="-122"/>
                  </a:endParaRPr>
                </a:p>
                <a:p>
                  <a:pPr>
                    <a:lnSpc>
                      <a:spcPct val="90000"/>
                    </a:lnSpc>
                  </a:pPr>
                  <a:r>
                    <a:rPr lang="en-US" altLang="zh-CN" sz="1200" dirty="0" smtClean="0">
                      <a:latin typeface="Microsoft YaHei" charset="-122"/>
                      <a:ea typeface="Microsoft YaHei" charset="-122"/>
                      <a:cs typeface="Microsoft YaHei" charset="-122"/>
                    </a:rPr>
                    <a:t>Object</a:t>
                  </a:r>
                  <a:r>
                    <a:rPr lang="zh-CN" altLang="en-US" sz="1200" dirty="0" smtClean="0">
                      <a:latin typeface="Microsoft YaHei" charset="-122"/>
                      <a:ea typeface="Microsoft YaHei" charset="-122"/>
                      <a:cs typeface="Microsoft YaHei" charset="-122"/>
                    </a:rPr>
                    <a:t> </a:t>
                  </a:r>
                  <a:r>
                    <a:rPr lang="en-US" altLang="zh-CN" sz="1200" dirty="0" err="1" smtClean="0">
                      <a:latin typeface="Microsoft YaHei" charset="-122"/>
                      <a:ea typeface="Microsoft YaHei" charset="-122"/>
                      <a:cs typeface="Microsoft YaHei" charset="-122"/>
                    </a:rPr>
                    <a:t>xxxMethod</a:t>
                  </a:r>
                  <a:r>
                    <a:rPr lang="en-US" altLang="zh-CN" sz="1200" dirty="0" smtClean="0">
                      <a:latin typeface="Microsoft YaHei" charset="-122"/>
                      <a:ea typeface="Microsoft YaHei" charset="-122"/>
                      <a:cs typeface="Microsoft YaHei" charset="-122"/>
                    </a:rPr>
                    <a:t>(</a:t>
                  </a:r>
                  <a:r>
                    <a:rPr lang="en-US" altLang="zh-CN" sz="1200" dirty="0" err="1" smtClean="0">
                      <a:latin typeface="Microsoft YaHei" charset="-122"/>
                      <a:ea typeface="Microsoft YaHei" charset="-122"/>
                      <a:cs typeface="Microsoft YaHei" charset="-122"/>
                    </a:rPr>
                    <a:t>xxxReq</a:t>
                  </a:r>
                  <a:r>
                    <a:rPr lang="en-US" altLang="zh-CN" sz="1200" dirty="0" smtClean="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grpSp>
          <p:cxnSp>
            <p:nvCxnSpPr>
              <p:cNvPr id="54" name="直线箭头连接符 53"/>
              <p:cNvCxnSpPr/>
              <p:nvPr/>
            </p:nvCxnSpPr>
            <p:spPr>
              <a:xfrm flipH="1" flipV="1">
                <a:off x="5159685" y="5557230"/>
                <a:ext cx="1478923"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5511212" y="5331849"/>
                <a:ext cx="827470" cy="231819"/>
              </a:xfrm>
              <a:prstGeom prst="rect">
                <a:avLst/>
              </a:prstGeom>
              <a:noFill/>
            </p:spPr>
            <p:txBody>
              <a:bodyPr wrap="none" lIns="0" tIns="0" rIns="0" bIns="0" rtlCol="0">
                <a:noAutofit/>
              </a:bodyPr>
              <a:lstStyle/>
              <a:p>
                <a:pPr>
                  <a:lnSpc>
                    <a:spcPct val="90000"/>
                  </a:lnSpc>
                </a:pPr>
                <a:r>
                  <a:rPr kumimoji="1" lang="zh-CN" altLang="en-US" sz="1400" dirty="0" smtClean="0">
                    <a:latin typeface="Microsoft YaHei" charset="-122"/>
                    <a:ea typeface="Microsoft YaHei" charset="-122"/>
                    <a:cs typeface="Microsoft YaHei" charset="-122"/>
                  </a:rPr>
                  <a:t>服务</a:t>
                </a:r>
                <a:r>
                  <a:rPr lang="zh-CN" altLang="en-US" sz="1400" dirty="0" smtClean="0">
                    <a:latin typeface="Microsoft YaHei" charset="-122"/>
                    <a:ea typeface="Microsoft YaHei" charset="-122"/>
                    <a:cs typeface="Microsoft YaHei" charset="-122"/>
                  </a:rPr>
                  <a:t>应答</a:t>
                </a:r>
                <a:endParaRPr kumimoji="1" lang="zh-CN" altLang="en-US" sz="1400" dirty="0">
                  <a:latin typeface="Microsoft YaHei" charset="-122"/>
                  <a:ea typeface="Microsoft YaHei" charset="-122"/>
                  <a:cs typeface="Microsoft YaHei" charset="-122"/>
                </a:endParaRPr>
              </a:p>
            </p:txBody>
          </p:sp>
        </p:grpSp>
        <p:grpSp>
          <p:nvGrpSpPr>
            <p:cNvPr id="23" name="组 22"/>
            <p:cNvGrpSpPr/>
            <p:nvPr/>
          </p:nvGrpSpPr>
          <p:grpSpPr>
            <a:xfrm>
              <a:off x="8756069" y="4519377"/>
              <a:ext cx="2663779" cy="1975297"/>
              <a:chOff x="8875553" y="4411013"/>
              <a:chExt cx="2663779" cy="1975297"/>
            </a:xfrm>
          </p:grpSpPr>
          <p:grpSp>
            <p:nvGrpSpPr>
              <p:cNvPr id="59" name="组 58"/>
              <p:cNvGrpSpPr/>
              <p:nvPr/>
            </p:nvGrpSpPr>
            <p:grpSpPr>
              <a:xfrm>
                <a:off x="8875553" y="4411013"/>
                <a:ext cx="2663779" cy="1975297"/>
                <a:chOff x="1712890" y="4520484"/>
                <a:chExt cx="2663779" cy="1975297"/>
              </a:xfrm>
            </p:grpSpPr>
            <p:sp>
              <p:nvSpPr>
                <p:cNvPr id="61" name="矩形 60"/>
                <p:cNvSpPr/>
                <p:nvPr/>
              </p:nvSpPr>
              <p:spPr bwMode="ltGray">
                <a:xfrm>
                  <a:off x="1712890" y="4520485"/>
                  <a:ext cx="1184856" cy="321971"/>
                </a:xfrm>
                <a:prstGeom prst="rect">
                  <a:avLst/>
                </a:prstGeom>
                <a:solidFill>
                  <a:srgbClr val="0070C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服务消费者</a:t>
                  </a:r>
                </a:p>
              </p:txBody>
            </p:sp>
            <p:sp>
              <p:nvSpPr>
                <p:cNvPr id="62" name="矩形 61"/>
                <p:cNvSpPr/>
                <p:nvPr/>
              </p:nvSpPr>
              <p:spPr bwMode="ltGray">
                <a:xfrm>
                  <a:off x="3191813" y="4520484"/>
                  <a:ext cx="1184856" cy="321971"/>
                </a:xfrm>
                <a:prstGeom prst="rect">
                  <a:avLst/>
                </a:prstGeom>
                <a:solidFill>
                  <a:schemeClr val="accent2">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sz="1400" dirty="0" smtClean="0">
                      <a:latin typeface="Microsoft YaHei" charset="-122"/>
                      <a:ea typeface="Microsoft YaHei" charset="-122"/>
                      <a:cs typeface="Microsoft YaHei" charset="-122"/>
                    </a:rPr>
                    <a:t>服务提供者</a:t>
                  </a:r>
                </a:p>
              </p:txBody>
            </p:sp>
            <p:cxnSp>
              <p:nvCxnSpPr>
                <p:cNvPr id="63" name="直线连接符 62"/>
                <p:cNvCxnSpPr/>
                <p:nvPr/>
              </p:nvCxnSpPr>
              <p:spPr>
                <a:xfrm>
                  <a:off x="2305318" y="4842456"/>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3784241" y="4842455"/>
                  <a:ext cx="0" cy="15068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2279872" y="5219161"/>
                  <a:ext cx="14789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631045" y="4987342"/>
                  <a:ext cx="827470" cy="231819"/>
                </a:xfrm>
                <a:prstGeom prst="rect">
                  <a:avLst/>
                </a:prstGeom>
                <a:noFill/>
              </p:spPr>
              <p:txBody>
                <a:bodyPr wrap="none" lIns="0" tIns="0" rIns="0" bIns="0" rtlCol="0">
                  <a:noAutofit/>
                </a:bodyPr>
                <a:lstStyle/>
                <a:p>
                  <a:pPr>
                    <a:lnSpc>
                      <a:spcPct val="90000"/>
                    </a:lnSpc>
                  </a:pPr>
                  <a:r>
                    <a:rPr kumimoji="1" lang="zh-CN" altLang="en-US" sz="1400" dirty="0" smtClean="0">
                      <a:latin typeface="Microsoft YaHei" charset="-122"/>
                      <a:ea typeface="Microsoft YaHei" charset="-122"/>
                      <a:cs typeface="Microsoft YaHei" charset="-122"/>
                    </a:rPr>
                    <a:t>服务请求</a:t>
                  </a:r>
                  <a:endParaRPr kumimoji="1" lang="zh-CN" altLang="en-US" sz="1400" dirty="0">
                    <a:latin typeface="Microsoft YaHei" charset="-122"/>
                    <a:ea typeface="Microsoft YaHei" charset="-122"/>
                    <a:cs typeface="Microsoft YaHei" charset="-122"/>
                  </a:endParaRPr>
                </a:p>
              </p:txBody>
            </p:sp>
            <p:sp>
              <p:nvSpPr>
                <p:cNvPr id="67" name="文本框 66"/>
                <p:cNvSpPr txBox="1"/>
                <p:nvPr/>
              </p:nvSpPr>
              <p:spPr>
                <a:xfrm>
                  <a:off x="2366044" y="6009605"/>
                  <a:ext cx="1889440" cy="486176"/>
                </a:xfrm>
                <a:prstGeom prst="rect">
                  <a:avLst/>
                </a:prstGeom>
                <a:noFill/>
              </p:spPr>
              <p:txBody>
                <a:bodyPr wrap="none" lIns="0" tIns="0" rIns="0" bIns="0" rtlCol="0">
                  <a:noAutofit/>
                </a:bodyPr>
                <a:lstStyle/>
                <a:p>
                  <a:pPr>
                    <a:lnSpc>
                      <a:spcPct val="90000"/>
                    </a:lnSpc>
                  </a:pPr>
                  <a:r>
                    <a:rPr kumimoji="1" lang="zh-CN" altLang="en-US" sz="1200" dirty="0" smtClean="0">
                      <a:latin typeface="Microsoft YaHei" charset="-122"/>
                      <a:ea typeface="Microsoft YaHei" charset="-122"/>
                      <a:cs typeface="Microsoft YaHei" charset="-122"/>
                    </a:rPr>
                    <a:t>接口定义：</a:t>
                  </a:r>
                  <a:endParaRPr kumimoji="1" lang="en-US" altLang="zh-CN" sz="1200" dirty="0" smtClean="0">
                    <a:latin typeface="Microsoft YaHei" charset="-122"/>
                    <a:ea typeface="Microsoft YaHei" charset="-122"/>
                    <a:cs typeface="Microsoft YaHei" charset="-122"/>
                  </a:endParaRPr>
                </a:p>
                <a:p>
                  <a:pPr>
                    <a:lnSpc>
                      <a:spcPct val="90000"/>
                    </a:lnSpc>
                  </a:pPr>
                  <a:r>
                    <a:rPr lang="en-US" altLang="zh-CN" sz="1200" dirty="0" smtClean="0">
                      <a:latin typeface="Microsoft YaHei" charset="-122"/>
                      <a:ea typeface="Microsoft YaHei" charset="-122"/>
                      <a:cs typeface="Microsoft YaHei" charset="-122"/>
                    </a:rPr>
                    <a:t>1</a:t>
                  </a:r>
                  <a:r>
                    <a:rPr lang="zh-CN" altLang="en-US" sz="1200" dirty="0" smtClean="0">
                      <a:latin typeface="Microsoft YaHei" charset="-122"/>
                      <a:ea typeface="Microsoft YaHei" charset="-122"/>
                      <a:cs typeface="Microsoft YaHei" charset="-122"/>
                    </a:rPr>
                    <a:t>、</a:t>
                  </a:r>
                  <a:r>
                    <a:rPr lang="en-US" altLang="zh-CN" sz="1200" dirty="0" smtClean="0">
                      <a:latin typeface="Microsoft YaHei" charset="-122"/>
                      <a:ea typeface="Microsoft YaHei" charset="-122"/>
                      <a:cs typeface="Microsoft YaHei" charset="-122"/>
                    </a:rPr>
                    <a:t>Object</a:t>
                  </a:r>
                  <a:r>
                    <a:rPr lang="zh-CN" altLang="en-US" sz="1200" dirty="0" smtClean="0">
                      <a:latin typeface="Microsoft YaHei" charset="-122"/>
                      <a:ea typeface="Microsoft YaHei" charset="-122"/>
                      <a:cs typeface="Microsoft YaHei" charset="-122"/>
                    </a:rPr>
                    <a:t> </a:t>
                  </a:r>
                  <a:r>
                    <a:rPr lang="en-US" altLang="zh-CN" sz="1200" dirty="0" err="1" smtClean="0">
                      <a:latin typeface="Microsoft YaHei" charset="-122"/>
                      <a:ea typeface="Microsoft YaHei" charset="-122"/>
                      <a:cs typeface="Microsoft YaHei" charset="-122"/>
                    </a:rPr>
                    <a:t>xxxMethod</a:t>
                  </a:r>
                  <a:r>
                    <a:rPr lang="en-US" altLang="zh-CN" sz="1200" dirty="0" smtClean="0">
                      <a:latin typeface="Microsoft YaHei" charset="-122"/>
                      <a:ea typeface="Microsoft YaHei" charset="-122"/>
                      <a:cs typeface="Microsoft YaHei" charset="-122"/>
                    </a:rPr>
                    <a:t>(</a:t>
                  </a:r>
                  <a:r>
                    <a:rPr lang="en-US" altLang="zh-CN" sz="1200" dirty="0" err="1" smtClean="0">
                      <a:latin typeface="Microsoft YaHei" charset="-122"/>
                      <a:ea typeface="Microsoft YaHei" charset="-122"/>
                      <a:cs typeface="Microsoft YaHei" charset="-122"/>
                    </a:rPr>
                    <a:t>xxxReq</a:t>
                  </a:r>
                  <a:r>
                    <a:rPr lang="en-US" altLang="zh-CN" sz="1200" dirty="0" smtClean="0">
                      <a:latin typeface="Microsoft YaHei" charset="-122"/>
                      <a:ea typeface="Microsoft YaHei" charset="-122"/>
                      <a:cs typeface="Microsoft YaHei" charset="-122"/>
                    </a:rPr>
                    <a:t>)</a:t>
                  </a:r>
                </a:p>
                <a:p>
                  <a:pPr>
                    <a:lnSpc>
                      <a:spcPct val="90000"/>
                    </a:lnSpc>
                  </a:pPr>
                  <a:r>
                    <a:rPr kumimoji="1" lang="en-US" altLang="zh-CN" sz="12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void</a:t>
                  </a:r>
                  <a:r>
                    <a:rPr kumimoji="1" lang="zh-CN" altLang="en-US" sz="1200" dirty="0" smtClean="0">
                      <a:latin typeface="Microsoft YaHei" charset="-122"/>
                      <a:ea typeface="Microsoft YaHei" charset="-122"/>
                      <a:cs typeface="Microsoft YaHei" charset="-122"/>
                    </a:rPr>
                    <a:t> </a:t>
                  </a:r>
                  <a:r>
                    <a:rPr kumimoji="1" lang="en-US" altLang="zh-CN" sz="1200" dirty="0" err="1" smtClean="0">
                      <a:latin typeface="Microsoft YaHei" charset="-122"/>
                      <a:ea typeface="Microsoft YaHei" charset="-122"/>
                      <a:cs typeface="Microsoft YaHei" charset="-122"/>
                    </a:rPr>
                    <a:t>notifyMethod</a:t>
                  </a:r>
                  <a:r>
                    <a:rPr kumimoji="1" lang="en-US" altLang="zh-CN" sz="1200" dirty="0" smtClean="0">
                      <a:latin typeface="Microsoft YaHei" charset="-122"/>
                      <a:ea typeface="Microsoft YaHei" charset="-122"/>
                      <a:cs typeface="Microsoft YaHei" charset="-122"/>
                    </a:rPr>
                    <a:t>(</a:t>
                  </a:r>
                  <a:r>
                    <a:rPr kumimoji="1" lang="en-US" altLang="zh-CN" sz="1200" dirty="0" err="1" smtClean="0">
                      <a:latin typeface="Microsoft YaHei" charset="-122"/>
                      <a:ea typeface="Microsoft YaHei" charset="-122"/>
                      <a:cs typeface="Microsoft YaHei" charset="-122"/>
                    </a:rPr>
                    <a:t>xxxReq</a:t>
                  </a:r>
                  <a:r>
                    <a:rPr kumimoji="1" lang="en-US" altLang="zh-CN" sz="1200" dirty="0" smtClean="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grpSp>
          <p:cxnSp>
            <p:nvCxnSpPr>
              <p:cNvPr id="68" name="直线箭头连接符 67"/>
              <p:cNvCxnSpPr/>
              <p:nvPr/>
            </p:nvCxnSpPr>
            <p:spPr>
              <a:xfrm flipH="1" flipV="1">
                <a:off x="9435333" y="5372892"/>
                <a:ext cx="1478923"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9777384" y="5170062"/>
                <a:ext cx="827470" cy="231819"/>
              </a:xfrm>
              <a:prstGeom prst="rect">
                <a:avLst/>
              </a:prstGeom>
              <a:noFill/>
            </p:spPr>
            <p:txBody>
              <a:bodyPr wrap="none" lIns="0" tIns="0" rIns="0" bIns="0" rtlCol="0">
                <a:noAutofit/>
              </a:bodyPr>
              <a:lstStyle/>
              <a:p>
                <a:pPr>
                  <a:lnSpc>
                    <a:spcPct val="90000"/>
                  </a:lnSpc>
                </a:pPr>
                <a:r>
                  <a:rPr lang="zh-CN" altLang="en-US" sz="1400" dirty="0" smtClean="0">
                    <a:latin typeface="Microsoft YaHei" charset="-122"/>
                    <a:ea typeface="Microsoft YaHei" charset="-122"/>
                    <a:cs typeface="Microsoft YaHei" charset="-122"/>
                  </a:rPr>
                  <a:t>立即应答</a:t>
                </a:r>
                <a:endParaRPr kumimoji="1" lang="zh-CN" altLang="en-US" sz="1400" dirty="0">
                  <a:latin typeface="Microsoft YaHei" charset="-122"/>
                  <a:ea typeface="Microsoft YaHei" charset="-122"/>
                  <a:cs typeface="Microsoft YaHei" charset="-122"/>
                </a:endParaRPr>
              </a:p>
            </p:txBody>
          </p:sp>
          <p:cxnSp>
            <p:nvCxnSpPr>
              <p:cNvPr id="70" name="直线箭头连接符 69"/>
              <p:cNvCxnSpPr/>
              <p:nvPr/>
            </p:nvCxnSpPr>
            <p:spPr>
              <a:xfrm flipH="1" flipV="1">
                <a:off x="9442535" y="5763294"/>
                <a:ext cx="1478923"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9645819" y="5542747"/>
                <a:ext cx="1133798" cy="161778"/>
              </a:xfrm>
              <a:prstGeom prst="rect">
                <a:avLst/>
              </a:prstGeom>
              <a:noFill/>
            </p:spPr>
            <p:txBody>
              <a:bodyPr wrap="none" lIns="0" tIns="0" rIns="0" bIns="0" rtlCol="0">
                <a:noAutofit/>
              </a:bodyPr>
              <a:lstStyle/>
              <a:p>
                <a:pPr>
                  <a:lnSpc>
                    <a:spcPct val="90000"/>
                  </a:lnSpc>
                </a:pPr>
                <a:r>
                  <a:rPr lang="zh-CN" altLang="en-US" sz="1400" smtClean="0">
                    <a:latin typeface="Microsoft YaHei" charset="-122"/>
                    <a:ea typeface="Microsoft YaHei" charset="-122"/>
                    <a:cs typeface="Microsoft YaHei" charset="-122"/>
                  </a:rPr>
                  <a:t>异步通知响应</a:t>
                </a:r>
                <a:endParaRPr kumimoji="1" lang="zh-CN" altLang="en-US" sz="1400" dirty="0">
                  <a:latin typeface="Microsoft YaHei" charset="-122"/>
                  <a:ea typeface="Microsoft YaHei" charset="-122"/>
                  <a:cs typeface="Microsoft YaHei" charset="-122"/>
                </a:endParaRPr>
              </a:p>
            </p:txBody>
          </p:sp>
        </p:grpSp>
      </p:grpSp>
      <p:sp>
        <p:nvSpPr>
          <p:cNvPr id="25" name="矩形 24"/>
          <p:cNvSpPr/>
          <p:nvPr/>
        </p:nvSpPr>
        <p:spPr>
          <a:xfrm>
            <a:off x="560316" y="1422400"/>
            <a:ext cx="10979016" cy="1477328"/>
          </a:xfrm>
          <a:prstGeom prst="rect">
            <a:avLst/>
          </a:prstGeom>
        </p:spPr>
        <p:txBody>
          <a:bodyPr wrap="square">
            <a:spAutoFit/>
          </a:bodyPr>
          <a:lstStyle/>
          <a:p>
            <a:pPr lvl="0">
              <a:lnSpc>
                <a:spcPct val="150000"/>
              </a:lnSpc>
            </a:pPr>
            <a:r>
              <a:rPr lang="en-US" altLang="zh-CN" sz="1800" b="1" dirty="0">
                <a:solidFill>
                  <a:srgbClr val="4F4F4F"/>
                </a:solidFill>
                <a:latin typeface="Microsoft YaHei" charset="-122"/>
                <a:ea typeface="Microsoft YaHei" charset="-122"/>
              </a:rPr>
              <a:t>2</a:t>
            </a:r>
            <a:r>
              <a:rPr lang="zh-CN" altLang="en-US" sz="1800" b="1" dirty="0">
                <a:solidFill>
                  <a:srgbClr val="4F4F4F"/>
                </a:solidFill>
                <a:latin typeface="Microsoft YaHei" charset="-122"/>
                <a:ea typeface="Microsoft YaHei" charset="-122"/>
              </a:rPr>
              <a:t>、服务调用天生就是同步的</a:t>
            </a:r>
            <a:endParaRPr lang="en-US" altLang="zh-CN" sz="1800" b="1" dirty="0">
              <a:solidFill>
                <a:srgbClr val="4F4F4F"/>
              </a:solidFill>
              <a:latin typeface="Microsoft YaHei" charset="-122"/>
              <a:ea typeface="Microsoft YaHei" charset="-122"/>
            </a:endParaRPr>
          </a:p>
          <a:p>
            <a:pPr lvl="0">
              <a:lnSpc>
                <a:spcPct val="150000"/>
              </a:lnSpc>
            </a:pPr>
            <a:r>
              <a:rPr lang="en-US" altLang="zh-CN" sz="1400" dirty="0">
                <a:solidFill>
                  <a:prstClr val="black"/>
                </a:solidFill>
                <a:latin typeface="Microsoft YaHei" charset="-122"/>
                <a:ea typeface="Microsoft YaHei" charset="-122"/>
                <a:cs typeface="Microsoft YaHei" charset="-122"/>
              </a:rPr>
              <a:t>RPC</a:t>
            </a:r>
            <a:r>
              <a:rPr lang="zh-CN" altLang="en-US" sz="1400" dirty="0">
                <a:solidFill>
                  <a:prstClr val="black"/>
                </a:solidFill>
                <a:latin typeface="Microsoft YaHei" charset="-122"/>
                <a:ea typeface="Microsoft YaHei" charset="-122"/>
                <a:cs typeface="Microsoft YaHei" charset="-122"/>
              </a:rPr>
              <a:t> 的一个目标就是让用户像调用本地方法一样调用远程服务，而不需要关心服务提供者部署在哪里，以及部署形态。由于本地方法通常都是同步调用，所以服务调用也应该是同步的。</a:t>
            </a:r>
            <a:endParaRPr lang="en-US" altLang="zh-CN" sz="1400" dirty="0">
              <a:solidFill>
                <a:prstClr val="black"/>
              </a:solidFill>
              <a:latin typeface="Microsoft YaHei" charset="-122"/>
              <a:ea typeface="Microsoft YaHei" charset="-122"/>
              <a:cs typeface="Microsoft YaHei" charset="-122"/>
            </a:endParaRPr>
          </a:p>
          <a:p>
            <a:pPr lvl="0">
              <a:lnSpc>
                <a:spcPct val="150000"/>
              </a:lnSpc>
            </a:pPr>
            <a:endParaRPr lang="en-US" altLang="zh-CN" sz="14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144635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31825" y="569913"/>
            <a:ext cx="10966450" cy="852487"/>
          </a:xfrm>
        </p:spPr>
        <p:txBody>
          <a:bodyPr/>
          <a:lstStyle/>
          <a:p>
            <a:r>
              <a:rPr kumimoji="0" lang="zh-CN" altLang="en-US" sz="2400" dirty="0" smtClean="0">
                <a:latin typeface="Microsoft YaHei" charset="-122"/>
                <a:ea typeface="Microsoft YaHei" charset="-122"/>
                <a:cs typeface="HP Simplified" charset="0"/>
              </a:rPr>
              <a:t>服务调用的一些误区和典型问题</a:t>
            </a:r>
          </a:p>
        </p:txBody>
      </p:sp>
      <p:sp>
        <p:nvSpPr>
          <p:cNvPr id="2" name="文本框 1"/>
          <p:cNvSpPr txBox="1"/>
          <p:nvPr/>
        </p:nvSpPr>
        <p:spPr>
          <a:xfrm>
            <a:off x="631825" y="1422400"/>
            <a:ext cx="10966450" cy="4398851"/>
          </a:xfrm>
          <a:prstGeom prst="rect">
            <a:avLst/>
          </a:prstGeom>
          <a:noFill/>
        </p:spPr>
        <p:txBody>
          <a:bodyPr wrap="square" lIns="0" tIns="0" rIns="0" bIns="0" rtlCol="0">
            <a:noAutofit/>
          </a:bodyPr>
          <a:lstStyle/>
          <a:p>
            <a:pPr>
              <a:lnSpc>
                <a:spcPct val="150000"/>
              </a:lnSpc>
            </a:pPr>
            <a:r>
              <a:rPr lang="en-US" altLang="zh-CN" sz="1800" b="1" dirty="0">
                <a:solidFill>
                  <a:srgbClr val="4F4F4F"/>
                </a:solidFill>
                <a:latin typeface="Microsoft YaHei" charset="-122"/>
                <a:ea typeface="Microsoft YaHei" charset="-122"/>
              </a:rPr>
              <a:t>3</a:t>
            </a:r>
            <a:r>
              <a:rPr lang="zh-CN" altLang="en-US" sz="1800" b="1" dirty="0">
                <a:solidFill>
                  <a:srgbClr val="4F4F4F"/>
                </a:solidFill>
                <a:latin typeface="Microsoft YaHei" charset="-122"/>
                <a:ea typeface="Microsoft YaHei" charset="-122"/>
              </a:rPr>
              <a:t>、异步服务调用性能更高</a:t>
            </a:r>
            <a:endParaRPr lang="en-US" altLang="zh-CN" sz="1800" b="1" dirty="0">
              <a:solidFill>
                <a:srgbClr val="4F4F4F"/>
              </a:solidFill>
              <a:latin typeface="Microsoft YaHei" charset="-122"/>
              <a:ea typeface="Microsoft YaHei" charset="-122"/>
            </a:endParaRPr>
          </a:p>
          <a:p>
            <a:pPr>
              <a:lnSpc>
                <a:spcPct val="150000"/>
              </a:lnSpc>
            </a:pPr>
            <a:r>
              <a:rPr lang="zh-CN" altLang="en-US" sz="1400" dirty="0" smtClean="0">
                <a:latin typeface="Microsoft YaHei" charset="-122"/>
                <a:ea typeface="Microsoft YaHei" charset="-122"/>
                <a:cs typeface="Microsoft YaHei" charset="-122"/>
              </a:rPr>
              <a:t>对于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密集型，资源不是瓶颈，大部分时间都在同步等应答的场景，异步服务调用会带来巨大的吞吐量提升，资源使用率也可以提高，更加充分的利用硬件资源提升性能。</a:t>
            </a:r>
            <a:endParaRPr lang="en-US" altLang="zh-CN" sz="1400" dirty="0" smtClean="0">
              <a:latin typeface="Microsoft YaHei" charset="-122"/>
              <a:ea typeface="Microsoft YaHei" charset="-122"/>
              <a:cs typeface="Microsoft YaHei" charset="-122"/>
            </a:endParaRPr>
          </a:p>
          <a:p>
            <a:pPr>
              <a:lnSpc>
                <a:spcPct val="150000"/>
              </a:lnSpc>
            </a:pPr>
            <a:endParaRPr lang="en-US" altLang="zh-CN" sz="1400" dirty="0">
              <a:latin typeface="Microsoft YaHei" charset="-122"/>
              <a:ea typeface="Microsoft YaHei" charset="-122"/>
              <a:cs typeface="Microsoft YaHei" charset="-122"/>
            </a:endParaRPr>
          </a:p>
          <a:p>
            <a:pPr>
              <a:lnSpc>
                <a:spcPct val="150000"/>
              </a:lnSpc>
            </a:pPr>
            <a:r>
              <a:rPr lang="zh-CN" altLang="en-US" sz="1400" dirty="0" smtClean="0">
                <a:latin typeface="Microsoft YaHei" charset="-122"/>
                <a:ea typeface="Microsoft YaHei" charset="-122"/>
                <a:cs typeface="Microsoft YaHei" charset="-122"/>
              </a:rPr>
              <a:t>另外，对于时延不稳定的接口，例如依赖第三方服务的响应速度、数据库操作类等，通常异步服务调用也会带来性能提升。</a:t>
            </a:r>
            <a:endParaRPr lang="en-US" altLang="zh-CN" sz="1400" dirty="0" smtClean="0">
              <a:latin typeface="Microsoft YaHei" charset="-122"/>
              <a:ea typeface="Microsoft YaHei" charset="-122"/>
              <a:cs typeface="Microsoft YaHei" charset="-122"/>
            </a:endParaRPr>
          </a:p>
          <a:p>
            <a:pPr>
              <a:lnSpc>
                <a:spcPct val="150000"/>
              </a:lnSpc>
            </a:pPr>
            <a:endParaRPr lang="en-US" altLang="zh-CN" sz="1400" dirty="0">
              <a:latin typeface="Microsoft YaHei" charset="-122"/>
              <a:ea typeface="Microsoft YaHei" charset="-122"/>
              <a:cs typeface="Microsoft YaHei" charset="-122"/>
            </a:endParaRPr>
          </a:p>
          <a:p>
            <a:pPr>
              <a:lnSpc>
                <a:spcPct val="150000"/>
              </a:lnSpc>
            </a:pPr>
            <a:r>
              <a:rPr lang="zh-CN" altLang="en-US" sz="1400" dirty="0" smtClean="0">
                <a:latin typeface="Microsoft YaHei" charset="-122"/>
                <a:ea typeface="Microsoft YaHei" charset="-122"/>
                <a:cs typeface="Microsoft YaHei" charset="-122"/>
              </a:rPr>
              <a:t>但是，如果接口调用时延本身都非常小（例如毫秒级），内存计算型，不依赖第三方服务，内部也没有 </a:t>
            </a:r>
            <a:r>
              <a:rPr lang="en-US" altLang="zh-CN" sz="1400" dirty="0" smtClean="0">
                <a:latin typeface="Microsoft YaHei" charset="-122"/>
                <a:ea typeface="Microsoft YaHei" charset="-122"/>
                <a:cs typeface="Microsoft YaHei" charset="-122"/>
              </a:rPr>
              <a:t>I/O</a:t>
            </a:r>
            <a:r>
              <a:rPr lang="zh-CN" altLang="en-US" sz="1400" dirty="0" smtClean="0">
                <a:latin typeface="Microsoft YaHei" charset="-122"/>
                <a:ea typeface="Microsoft YaHei" charset="-122"/>
                <a:cs typeface="Microsoft YaHei" charset="-122"/>
              </a:rPr>
              <a:t> 操作，则异步服务调用并不会提升性能</a:t>
            </a:r>
            <a:endParaRPr lang="en-US" altLang="zh-CN" sz="1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824546"/>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24577"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214156"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8" name="Title 1"/>
          <p:cNvSpPr>
            <a:spLocks noGrp="1" noChangeArrowheads="1"/>
          </p:cNvSpPr>
          <p:nvPr>
            <p:ph type="title"/>
          </p:nvPr>
        </p:nvSpPr>
        <p:spPr>
          <a:xfrm>
            <a:off x="4940250" y="3013502"/>
            <a:ext cx="2308324" cy="830997"/>
          </a:xfrm>
        </p:spPr>
        <p:txBody>
          <a:bodyPr wrap="none" anchor="ctr">
            <a:spAutoFit/>
          </a:bodyPr>
          <a:lstStyle/>
          <a:p>
            <a:pPr eaLnBrk="1" hangingPunct="1"/>
            <a:r>
              <a:rPr kumimoji="0" lang="zh-CN" altLang="en-US" sz="6000" dirty="0" smtClean="0">
                <a:latin typeface="HP Simplified" charset="0"/>
                <a:ea typeface="汉仪中黑简" charset="0"/>
              </a:rPr>
              <a:t>序列化</a:t>
            </a:r>
            <a:endParaRPr kumimoji="0" lang="zh-CN" altLang="en-US" sz="6000" dirty="0">
              <a:latin typeface="HP Simplified" charset="0"/>
              <a:ea typeface="汉仪中黑简" charset="0"/>
            </a:endParaRPr>
          </a:p>
        </p:txBody>
      </p:sp>
      <p:sp>
        <p:nvSpPr>
          <p:cNvPr id="24579"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4AA0A41B-36B3-1B4F-BA87-07E7AE7E1FF7}" type="slidenum">
              <a:rPr kumimoji="0" lang="en-US" altLang="zh-CN">
                <a:solidFill>
                  <a:srgbClr val="A8B2B2"/>
                </a:solidFill>
                <a:latin typeface="HP Simplified" charset="0"/>
                <a:ea typeface="汉仪中黑简" charset="0"/>
              </a:rPr>
              <a:pPr eaLnBrk="1" hangingPunct="1"/>
              <a:t>47</a:t>
            </a:fld>
            <a:endParaRPr kumimoji="0" lang="zh-CN" altLang="zh-CN">
              <a:solidFill>
                <a:srgbClr val="A8B2B2"/>
              </a:solidFill>
              <a:latin typeface="HP Simplified" charset="0"/>
              <a:ea typeface="汉仪中黑简" charset="0"/>
            </a:endParaRPr>
          </a:p>
        </p:txBody>
      </p:sp>
      <p:sp>
        <p:nvSpPr>
          <p:cNvPr id="24580"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extLst>
      <p:ext uri="{BB962C8B-B14F-4D97-AF65-F5344CB8AC3E}">
        <p14:creationId xmlns:p14="http://schemas.microsoft.com/office/powerpoint/2010/main" val="915171487"/>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5" y="1444171"/>
            <a:ext cx="10966450" cy="3230860"/>
          </a:xfrm>
          <a:prstGeom prst="rect">
            <a:avLst/>
          </a:prstGeom>
          <a:noFill/>
        </p:spPr>
        <p:txBody>
          <a:bodyPr wrap="square" lIns="0" tIns="0" rIns="0" bIns="0" rtlCol="0">
            <a:noAutofit/>
          </a:bodyPr>
          <a:lstStyle/>
          <a:p>
            <a:pPr>
              <a:lnSpc>
                <a:spcPct val="150000"/>
              </a:lnSpc>
            </a:pPr>
            <a:r>
              <a:rPr kumimoji="1" lang="zh-CN" altLang="en-US" sz="1600" dirty="0" smtClean="0">
                <a:latin typeface="Microsoft YaHei" charset="-122"/>
                <a:ea typeface="Microsoft YaHei" charset="-122"/>
                <a:cs typeface="Microsoft YaHei" charset="-122"/>
              </a:rPr>
              <a:t>序列化和反序列化属于通讯协议的一部分。</a:t>
            </a:r>
            <a:endParaRPr kumimoji="1" lang="en-US" altLang="zh-CN" sz="1600" dirty="0" smtClean="0">
              <a:latin typeface="Microsoft YaHei" charset="-122"/>
              <a:ea typeface="Microsoft YaHei" charset="-122"/>
              <a:cs typeface="Microsoft YaHei" charset="-122"/>
            </a:endParaRPr>
          </a:p>
          <a:p>
            <a:pPr>
              <a:lnSpc>
                <a:spcPct val="150000"/>
              </a:lnSpc>
            </a:pPr>
            <a:endParaRPr lang="en-US" altLang="zh-CN" sz="1600" dirty="0">
              <a:latin typeface="Microsoft YaHei" charset="-122"/>
              <a:ea typeface="Microsoft YaHei" charset="-122"/>
              <a:cs typeface="Microsoft YaHei" charset="-122"/>
            </a:endParaRPr>
          </a:p>
          <a:p>
            <a:pPr>
              <a:lnSpc>
                <a:spcPct val="150000"/>
              </a:lnSpc>
            </a:pPr>
            <a:r>
              <a:rPr lang="zh-CN" altLang="en-US" sz="1600" dirty="0" smtClean="0">
                <a:latin typeface="Microsoft YaHei" charset="-122"/>
                <a:ea typeface="Microsoft YaHei" charset="-122"/>
                <a:cs typeface="Microsoft YaHei" charset="-122"/>
              </a:rPr>
              <a:t>简单来说</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序列化： 将数据结构或对象转换成二进制串的过程。</a:t>
            </a: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反序列化：将在序列化过程中所生成的二进制串转换成数据结构或者对象的过程。</a:t>
            </a:r>
          </a:p>
          <a:p>
            <a:pPr>
              <a:lnSpc>
                <a:spcPct val="150000"/>
              </a:lnSpc>
            </a:pPr>
            <a:endParaRPr lang="en-US" altLang="zh-CN" sz="1600" dirty="0" smtClean="0">
              <a:latin typeface="Microsoft YaHei" charset="-122"/>
              <a:ea typeface="Microsoft YaHei" charset="-122"/>
              <a:cs typeface="Microsoft YaHei" charset="-122"/>
            </a:endParaRPr>
          </a:p>
          <a:p>
            <a:pPr>
              <a:lnSpc>
                <a:spcPct val="150000"/>
              </a:lnSpc>
            </a:pPr>
            <a:endParaRPr lang="en-US" altLang="zh-CN" sz="1600" dirty="0">
              <a:latin typeface="Microsoft YaHei" charset="-122"/>
              <a:ea typeface="Microsoft YaHei" charset="-122"/>
              <a:cs typeface="Microsoft YaHei" charset="-122"/>
            </a:endParaRPr>
          </a:p>
          <a:p>
            <a:pPr>
              <a:lnSpc>
                <a:spcPct val="150000"/>
              </a:lnSpc>
            </a:pPr>
            <a:endParaRPr lang="en-US" altLang="zh-CN" sz="1600" dirty="0" smtClean="0">
              <a:latin typeface="Microsoft YaHei" charset="-122"/>
              <a:ea typeface="Microsoft YaHei" charset="-122"/>
              <a:cs typeface="Microsoft YaHei" charset="-122"/>
            </a:endParaRPr>
          </a:p>
          <a:p>
            <a:pPr>
              <a:lnSpc>
                <a:spcPct val="150000"/>
              </a:lnSpc>
            </a:pPr>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4827672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5" y="1444171"/>
            <a:ext cx="10966450" cy="3398285"/>
          </a:xfrm>
          <a:prstGeom prst="rect">
            <a:avLst/>
          </a:prstGeom>
          <a:noFill/>
        </p:spPr>
        <p:txBody>
          <a:bodyPr wrap="square" lIns="0" tIns="0" rIns="0" bIns="0" rtlCol="0">
            <a:noAutofit/>
          </a:bodyPr>
          <a:lstStyle/>
          <a:p>
            <a:pPr>
              <a:lnSpc>
                <a:spcPct val="150000"/>
              </a:lnSpc>
            </a:pPr>
            <a:r>
              <a:rPr lang="zh-CN" altLang="en-US" sz="1800" b="1" dirty="0">
                <a:solidFill>
                  <a:srgbClr val="4F4F4F"/>
                </a:solidFill>
                <a:latin typeface="Microsoft YaHei" charset="-122"/>
                <a:ea typeface="Microsoft YaHei" charset="-122"/>
              </a:rPr>
              <a:t>数据结构、对象与二进制串</a:t>
            </a:r>
            <a:endParaRPr lang="en-US" altLang="zh-CN" sz="1800" b="1" dirty="0">
              <a:solidFill>
                <a:srgbClr val="4F4F4F"/>
              </a:solidFill>
              <a:latin typeface="Microsoft YaHei" charset="-122"/>
              <a:ea typeface="Microsoft YaHei" charset="-122"/>
            </a:endParaRPr>
          </a:p>
          <a:p>
            <a:pPr>
              <a:lnSpc>
                <a:spcPct val="150000"/>
              </a:lnSpc>
            </a:pPr>
            <a:r>
              <a:rPr lang="zh-CN" altLang="en-US" sz="1600" dirty="0" smtClean="0">
                <a:solidFill>
                  <a:schemeClr val="tx1">
                    <a:lumMod val="85000"/>
                    <a:lumOff val="15000"/>
                  </a:schemeClr>
                </a:solidFill>
                <a:latin typeface="Microsoft YaHei" charset="-122"/>
                <a:ea typeface="Microsoft YaHei" charset="-122"/>
                <a:cs typeface="Microsoft YaHei" charset="-122"/>
              </a:rPr>
              <a:t>不同的计算机语言中，数据结果，对象以及二进制串的表示方式并不同。</a:t>
            </a:r>
            <a:endParaRPr lang="en-US" altLang="zh-CN" sz="1600" dirty="0" smtClean="0">
              <a:solidFill>
                <a:schemeClr val="tx1">
                  <a:lumMod val="85000"/>
                  <a:lumOff val="15000"/>
                </a:schemeClr>
              </a:solidFill>
              <a:latin typeface="Microsoft YaHei" charset="-122"/>
              <a:ea typeface="Microsoft YaHei" charset="-122"/>
              <a:cs typeface="Microsoft YaHei" charset="-122"/>
            </a:endParaRPr>
          </a:p>
          <a:p>
            <a:pPr>
              <a:lnSpc>
                <a:spcPct val="150000"/>
              </a:lnSpc>
            </a:pPr>
            <a:endParaRPr lang="en-US" altLang="zh-CN" sz="1600" dirty="0">
              <a:solidFill>
                <a:schemeClr val="tx1">
                  <a:lumMod val="85000"/>
                  <a:lumOff val="15000"/>
                </a:schemeClr>
              </a:solidFill>
              <a:latin typeface="Microsoft YaHei" charset="-122"/>
              <a:ea typeface="Microsoft YaHei" charset="-122"/>
              <a:cs typeface="Microsoft YaHei" charset="-122"/>
            </a:endParaRPr>
          </a:p>
          <a:p>
            <a:pPr>
              <a:lnSpc>
                <a:spcPct val="150000"/>
              </a:lnSpc>
            </a:pPr>
            <a:r>
              <a:rPr lang="en-US" altLang="zh-CN" sz="1600" dirty="0" smtClean="0">
                <a:solidFill>
                  <a:schemeClr val="tx1">
                    <a:lumMod val="85000"/>
                    <a:lumOff val="15000"/>
                  </a:schemeClr>
                </a:solidFill>
                <a:latin typeface="Microsoft YaHei" charset="-122"/>
                <a:ea typeface="Microsoft YaHei" charset="-122"/>
                <a:cs typeface="Microsoft YaHei" charset="-122"/>
              </a:rPr>
              <a:t>Java</a:t>
            </a:r>
            <a:r>
              <a:rPr lang="zh-CN" altLang="en-US" sz="1600" dirty="0" smtClean="0">
                <a:solidFill>
                  <a:schemeClr val="tx1">
                    <a:lumMod val="85000"/>
                    <a:lumOff val="15000"/>
                  </a:schemeClr>
                </a:solidFill>
                <a:latin typeface="Microsoft YaHei" charset="-122"/>
                <a:ea typeface="Microsoft YaHei" charset="-122"/>
                <a:cs typeface="Microsoft YaHei" charset="-122"/>
              </a:rPr>
              <a:t>，工程师所操作的一切都是对象，来自于类的实例化。而 </a:t>
            </a:r>
            <a:r>
              <a:rPr lang="en-US" altLang="zh-CN" sz="1600" dirty="0" smtClean="0">
                <a:solidFill>
                  <a:schemeClr val="tx1">
                    <a:lumMod val="85000"/>
                    <a:lumOff val="15000"/>
                  </a:schemeClr>
                </a:solidFill>
                <a:latin typeface="Microsoft YaHei" charset="-122"/>
                <a:ea typeface="Microsoft YaHei" charset="-122"/>
                <a:cs typeface="Microsoft YaHei" charset="-122"/>
              </a:rPr>
              <a:t>POJO</a:t>
            </a:r>
            <a:r>
              <a:rPr lang="zh-CN" altLang="en-US" sz="1600" dirty="0" smtClean="0">
                <a:solidFill>
                  <a:schemeClr val="tx1">
                    <a:lumMod val="85000"/>
                    <a:lumOff val="15000"/>
                  </a:schemeClr>
                </a:solidFill>
                <a:latin typeface="Microsoft YaHei" charset="-122"/>
                <a:ea typeface="Microsoft YaHei" charset="-122"/>
                <a:cs typeface="Microsoft YaHei" charset="-122"/>
              </a:rPr>
              <a:t>（只有 </a:t>
            </a:r>
            <a:r>
              <a:rPr lang="en-US" altLang="zh-CN" sz="1600" dirty="0" smtClean="0">
                <a:solidFill>
                  <a:schemeClr val="tx1">
                    <a:lumMod val="85000"/>
                    <a:lumOff val="15000"/>
                  </a:schemeClr>
                </a:solidFill>
                <a:latin typeface="Microsoft YaHei" charset="-122"/>
                <a:ea typeface="Microsoft YaHei" charset="-122"/>
                <a:cs typeface="Microsoft YaHei" charset="-122"/>
              </a:rPr>
              <a:t>getter/setter</a:t>
            </a:r>
            <a:r>
              <a:rPr lang="zh-CN" altLang="en-US" sz="1600" dirty="0" smtClean="0">
                <a:solidFill>
                  <a:schemeClr val="tx1">
                    <a:lumMod val="85000"/>
                    <a:lumOff val="15000"/>
                  </a:schemeClr>
                </a:solidFill>
                <a:latin typeface="Microsoft YaHei" charset="-122"/>
                <a:ea typeface="Microsoft YaHei" charset="-122"/>
                <a:cs typeface="Microsoft YaHei" charset="-122"/>
              </a:rPr>
              <a:t> 方法的类） 是最接近于数据结构的概念。</a:t>
            </a:r>
            <a:r>
              <a:rPr lang="en-US" altLang="zh-CN" sz="1600" dirty="0" smtClean="0">
                <a:solidFill>
                  <a:schemeClr val="tx1">
                    <a:lumMod val="85000"/>
                    <a:lumOff val="15000"/>
                  </a:schemeClr>
                </a:solidFill>
                <a:latin typeface="Microsoft YaHei" charset="-122"/>
                <a:ea typeface="Microsoft YaHei" charset="-122"/>
                <a:cs typeface="Microsoft YaHei" charset="-122"/>
              </a:rPr>
              <a:t>C</a:t>
            </a:r>
            <a:r>
              <a:rPr lang="zh-CN" altLang="en-US" sz="1600" dirty="0" smtClean="0">
                <a:solidFill>
                  <a:schemeClr val="tx1">
                    <a:lumMod val="85000"/>
                    <a:lumOff val="15000"/>
                  </a:schemeClr>
                </a:solidFill>
                <a:latin typeface="Microsoft YaHei" charset="-122"/>
                <a:ea typeface="Microsoft YaHei" charset="-122"/>
                <a:cs typeface="Microsoft YaHei" charset="-122"/>
              </a:rPr>
              <a:t>，字符串可以直接被传输层使用，因为其本质就是以‘</a:t>
            </a:r>
            <a:r>
              <a:rPr lang="en-US" altLang="zh-CN" sz="1600" dirty="0" smtClean="0">
                <a:solidFill>
                  <a:schemeClr val="tx1">
                    <a:lumMod val="85000"/>
                    <a:lumOff val="15000"/>
                  </a:schemeClr>
                </a:solidFill>
                <a:latin typeface="Microsoft YaHei" charset="-122"/>
                <a:ea typeface="Microsoft YaHei" charset="-122"/>
                <a:cs typeface="Microsoft YaHei" charset="-122"/>
              </a:rPr>
              <a:t>0</a:t>
            </a:r>
            <a:r>
              <a:rPr lang="zh-CN" altLang="en-US" sz="1600" dirty="0" smtClean="0">
                <a:solidFill>
                  <a:schemeClr val="tx1">
                    <a:lumMod val="85000"/>
                    <a:lumOff val="15000"/>
                  </a:schemeClr>
                </a:solidFill>
                <a:latin typeface="Microsoft YaHei" charset="-122"/>
                <a:ea typeface="Microsoft YaHei" charset="-122"/>
                <a:cs typeface="Microsoft YaHei" charset="-122"/>
              </a:rPr>
              <a:t>’结尾的存储在内存中的二进制串。在 </a:t>
            </a:r>
            <a:r>
              <a:rPr lang="en-US" altLang="zh-CN" sz="1600" dirty="0" smtClean="0">
                <a:solidFill>
                  <a:schemeClr val="tx1">
                    <a:lumMod val="85000"/>
                    <a:lumOff val="15000"/>
                  </a:schemeClr>
                </a:solidFill>
                <a:latin typeface="Microsoft YaHei" charset="-122"/>
                <a:ea typeface="Microsoft YaHei" charset="-122"/>
                <a:cs typeface="Microsoft YaHei" charset="-122"/>
              </a:rPr>
              <a:t>Java </a:t>
            </a:r>
            <a:r>
              <a:rPr lang="zh-CN" altLang="en-US" sz="1600" dirty="0" smtClean="0">
                <a:solidFill>
                  <a:schemeClr val="tx1">
                    <a:lumMod val="85000"/>
                    <a:lumOff val="15000"/>
                  </a:schemeClr>
                </a:solidFill>
                <a:latin typeface="Microsoft YaHei" charset="-122"/>
                <a:ea typeface="Microsoft YaHei" charset="-122"/>
                <a:cs typeface="Microsoft YaHei" charset="-122"/>
              </a:rPr>
              <a:t>语言里面，二进制串的概念容易和 </a:t>
            </a:r>
            <a:r>
              <a:rPr lang="en-US" altLang="zh-CN" sz="1600" dirty="0" smtClean="0">
                <a:solidFill>
                  <a:schemeClr val="tx1">
                    <a:lumMod val="85000"/>
                    <a:lumOff val="15000"/>
                  </a:schemeClr>
                </a:solidFill>
                <a:latin typeface="Microsoft YaHei" charset="-122"/>
                <a:ea typeface="Microsoft YaHei" charset="-122"/>
                <a:cs typeface="Microsoft YaHei" charset="-122"/>
              </a:rPr>
              <a:t>String </a:t>
            </a:r>
            <a:r>
              <a:rPr lang="zh-CN" altLang="en-US" sz="1600" dirty="0" smtClean="0">
                <a:solidFill>
                  <a:schemeClr val="tx1">
                    <a:lumMod val="85000"/>
                    <a:lumOff val="15000"/>
                  </a:schemeClr>
                </a:solidFill>
                <a:latin typeface="Microsoft YaHei" charset="-122"/>
                <a:ea typeface="Microsoft YaHei" charset="-122"/>
                <a:cs typeface="Microsoft YaHei" charset="-122"/>
              </a:rPr>
              <a:t>混淆。实际上 </a:t>
            </a:r>
            <a:r>
              <a:rPr lang="en-US" altLang="zh-CN" sz="1600" dirty="0" smtClean="0">
                <a:solidFill>
                  <a:schemeClr val="tx1">
                    <a:lumMod val="85000"/>
                    <a:lumOff val="15000"/>
                  </a:schemeClr>
                </a:solidFill>
                <a:latin typeface="Microsoft YaHei" charset="-122"/>
                <a:ea typeface="Microsoft YaHei" charset="-122"/>
                <a:cs typeface="Microsoft YaHei" charset="-122"/>
              </a:rPr>
              <a:t>String </a:t>
            </a:r>
            <a:r>
              <a:rPr lang="zh-CN" altLang="en-US" sz="1600" dirty="0" smtClean="0">
                <a:solidFill>
                  <a:schemeClr val="tx1">
                    <a:lumMod val="85000"/>
                    <a:lumOff val="15000"/>
                  </a:schemeClr>
                </a:solidFill>
                <a:latin typeface="Microsoft YaHei" charset="-122"/>
                <a:ea typeface="Microsoft YaHei" charset="-122"/>
                <a:cs typeface="Microsoft YaHei" charset="-122"/>
              </a:rPr>
              <a:t>是 </a:t>
            </a:r>
            <a:r>
              <a:rPr lang="en-US" altLang="zh-CN" sz="1600" dirty="0" smtClean="0">
                <a:solidFill>
                  <a:schemeClr val="tx1">
                    <a:lumMod val="85000"/>
                    <a:lumOff val="15000"/>
                  </a:schemeClr>
                </a:solidFill>
                <a:latin typeface="Microsoft YaHei" charset="-122"/>
                <a:ea typeface="Microsoft YaHei" charset="-122"/>
                <a:cs typeface="Microsoft YaHei" charset="-122"/>
              </a:rPr>
              <a:t>Java </a:t>
            </a:r>
            <a:r>
              <a:rPr lang="zh-CN" altLang="en-US" sz="1600" dirty="0" smtClean="0">
                <a:solidFill>
                  <a:schemeClr val="tx1">
                    <a:lumMod val="85000"/>
                    <a:lumOff val="15000"/>
                  </a:schemeClr>
                </a:solidFill>
                <a:latin typeface="Microsoft YaHei" charset="-122"/>
                <a:ea typeface="Microsoft YaHei" charset="-122"/>
                <a:cs typeface="Microsoft YaHei" charset="-122"/>
              </a:rPr>
              <a:t>的一等公民，是一种特殊对象。对于跨语言间的通讯，序列化后的数据当然不能是某种语言的特殊数据类型。二进制串正在 </a:t>
            </a:r>
            <a:r>
              <a:rPr lang="en-US" altLang="zh-CN" sz="1600" dirty="0" smtClean="0">
                <a:solidFill>
                  <a:schemeClr val="tx1">
                    <a:lumMod val="85000"/>
                    <a:lumOff val="15000"/>
                  </a:schemeClr>
                </a:solidFill>
                <a:latin typeface="Microsoft YaHei" charset="-122"/>
                <a:ea typeface="Microsoft YaHei" charset="-122"/>
                <a:cs typeface="Microsoft YaHei" charset="-122"/>
              </a:rPr>
              <a:t>Java</a:t>
            </a:r>
            <a:r>
              <a:rPr lang="zh-CN" altLang="en-US" sz="1600" dirty="0" smtClean="0">
                <a:solidFill>
                  <a:schemeClr val="tx1">
                    <a:lumMod val="85000"/>
                    <a:lumOff val="15000"/>
                  </a:schemeClr>
                </a:solidFill>
                <a:latin typeface="Microsoft YaHei" charset="-122"/>
                <a:ea typeface="Microsoft YaHei" charset="-122"/>
                <a:cs typeface="Microsoft YaHei" charset="-122"/>
              </a:rPr>
              <a:t> 里面所指的是 </a:t>
            </a:r>
            <a:r>
              <a:rPr lang="en-US" altLang="zh-CN" sz="1600" dirty="0" smtClean="0">
                <a:solidFill>
                  <a:schemeClr val="tx1">
                    <a:lumMod val="85000"/>
                    <a:lumOff val="15000"/>
                  </a:schemeClr>
                </a:solidFill>
                <a:latin typeface="Microsoft YaHei" charset="-122"/>
                <a:ea typeface="Microsoft YaHei" charset="-122"/>
                <a:cs typeface="Microsoft YaHei" charset="-122"/>
              </a:rPr>
              <a:t>byte[]</a:t>
            </a:r>
            <a:r>
              <a:rPr lang="zh-CN" altLang="en-US" sz="1600" dirty="0" smtClean="0">
                <a:solidFill>
                  <a:schemeClr val="tx1">
                    <a:lumMod val="85000"/>
                    <a:lumOff val="15000"/>
                  </a:schemeClr>
                </a:solidFill>
                <a:latin typeface="Microsoft YaHei" charset="-122"/>
                <a:ea typeface="Microsoft YaHei" charset="-122"/>
                <a:cs typeface="Microsoft YaHei" charset="-122"/>
              </a:rPr>
              <a:t>，</a:t>
            </a:r>
            <a:r>
              <a:rPr lang="en-US" altLang="zh-CN" sz="1600" dirty="0" smtClean="0">
                <a:solidFill>
                  <a:schemeClr val="tx1">
                    <a:lumMod val="85000"/>
                    <a:lumOff val="15000"/>
                  </a:schemeClr>
                </a:solidFill>
                <a:latin typeface="Microsoft YaHei" charset="-122"/>
                <a:ea typeface="Microsoft YaHei" charset="-122"/>
                <a:cs typeface="Microsoft YaHei" charset="-122"/>
              </a:rPr>
              <a:t>byte</a:t>
            </a:r>
            <a:r>
              <a:rPr lang="zh-CN" altLang="en-US" sz="1600" dirty="0" smtClean="0">
                <a:solidFill>
                  <a:schemeClr val="tx1">
                    <a:lumMod val="85000"/>
                    <a:lumOff val="15000"/>
                  </a:schemeClr>
                </a:solidFill>
                <a:latin typeface="Microsoft YaHei" charset="-122"/>
                <a:ea typeface="Microsoft YaHei" charset="-122"/>
                <a:cs typeface="Microsoft YaHei" charset="-122"/>
              </a:rPr>
              <a:t> 是 </a:t>
            </a:r>
            <a:r>
              <a:rPr lang="en-US" altLang="zh-CN" sz="1600" dirty="0" smtClean="0">
                <a:solidFill>
                  <a:schemeClr val="tx1">
                    <a:lumMod val="85000"/>
                    <a:lumOff val="15000"/>
                  </a:schemeClr>
                </a:solidFill>
                <a:latin typeface="Microsoft YaHei" charset="-122"/>
                <a:ea typeface="Microsoft YaHei" charset="-122"/>
                <a:cs typeface="Microsoft YaHei" charset="-122"/>
              </a:rPr>
              <a:t>java</a:t>
            </a:r>
            <a:r>
              <a:rPr lang="zh-CN" altLang="en-US" sz="1600" dirty="0" smtClean="0">
                <a:solidFill>
                  <a:schemeClr val="tx1">
                    <a:lumMod val="85000"/>
                    <a:lumOff val="15000"/>
                  </a:schemeClr>
                </a:solidFill>
                <a:latin typeface="Microsoft YaHei" charset="-122"/>
                <a:ea typeface="Microsoft YaHei" charset="-122"/>
                <a:cs typeface="Microsoft YaHei" charset="-122"/>
              </a:rPr>
              <a:t> 的 </a:t>
            </a:r>
            <a:r>
              <a:rPr lang="en-US" altLang="zh-CN" sz="1600" dirty="0" smtClean="0">
                <a:solidFill>
                  <a:schemeClr val="tx1">
                    <a:lumMod val="85000"/>
                    <a:lumOff val="15000"/>
                  </a:schemeClr>
                </a:solidFill>
                <a:latin typeface="Microsoft YaHei" charset="-122"/>
                <a:ea typeface="Microsoft YaHei" charset="-122"/>
                <a:cs typeface="Microsoft YaHei" charset="-122"/>
              </a:rPr>
              <a:t>8</a:t>
            </a:r>
            <a:r>
              <a:rPr lang="zh-CN" altLang="en-US" sz="1600" dirty="0" smtClean="0">
                <a:solidFill>
                  <a:schemeClr val="tx1">
                    <a:lumMod val="85000"/>
                    <a:lumOff val="15000"/>
                  </a:schemeClr>
                </a:solidFill>
                <a:latin typeface="Microsoft YaHei" charset="-122"/>
                <a:ea typeface="Microsoft YaHei" charset="-122"/>
                <a:cs typeface="Microsoft YaHei" charset="-122"/>
              </a:rPr>
              <a:t> 种原生数据类型之一。</a:t>
            </a:r>
            <a:endParaRPr lang="en-US" altLang="zh-CN" sz="1600" dirty="0" smtClean="0">
              <a:solidFill>
                <a:schemeClr val="tx1">
                  <a:lumMod val="85000"/>
                  <a:lumOff val="15000"/>
                </a:schemeClr>
              </a:solidFill>
              <a:latin typeface="Microsoft YaHei" charset="-122"/>
              <a:ea typeface="Microsoft YaHei" charset="-122"/>
              <a:cs typeface="Microsoft YaHei" charset="-122"/>
            </a:endParaRPr>
          </a:p>
          <a:p>
            <a:pPr>
              <a:lnSpc>
                <a:spcPct val="150000"/>
              </a:lnSpc>
            </a:pPr>
            <a:endParaRPr lang="en-US" altLang="zh-CN" sz="1600" dirty="0">
              <a:solidFill>
                <a:schemeClr val="tx1">
                  <a:lumMod val="85000"/>
                  <a:lumOff val="1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8037664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07" y="553992"/>
            <a:ext cx="2923505" cy="757454"/>
          </a:xfrm>
          <a:prstGeom prst="rect">
            <a:avLst/>
          </a:prstGeom>
        </p:spPr>
      </p:pic>
      <p:sp>
        <p:nvSpPr>
          <p:cNvPr id="8" name="文本框 7"/>
          <p:cNvSpPr txBox="1"/>
          <p:nvPr/>
        </p:nvSpPr>
        <p:spPr>
          <a:xfrm>
            <a:off x="605308" y="1584101"/>
            <a:ext cx="7581362" cy="3296991"/>
          </a:xfrm>
          <a:prstGeom prst="rect">
            <a:avLst/>
          </a:prstGeom>
          <a:noFill/>
        </p:spPr>
        <p:txBody>
          <a:bodyPr wrap="square" lIns="0" tIns="0" rIns="0" bIns="0" rtlCol="0">
            <a:noAutofit/>
          </a:bodyPr>
          <a:lstStyle/>
          <a:p>
            <a:pPr>
              <a:lnSpc>
                <a:spcPct val="150000"/>
              </a:lnSpc>
            </a:pPr>
            <a:r>
              <a:rPr lang="en-US" altLang="zh-CN" sz="1800" b="1" dirty="0" smtClean="0">
                <a:latin typeface="Microsoft YaHei" charset="-122"/>
                <a:ea typeface="Microsoft YaHei" charset="-122"/>
                <a:cs typeface="Microsoft YaHei" charset="-122"/>
              </a:rPr>
              <a:t>Hadoop</a:t>
            </a:r>
          </a:p>
          <a:p>
            <a:pPr>
              <a:lnSpc>
                <a:spcPct val="150000"/>
              </a:lnSpc>
            </a:pPr>
            <a:r>
              <a:rPr lang="en-US" altLang="zh-CN" sz="1800" b="1" dirty="0" smtClean="0">
                <a:latin typeface="Microsoft YaHei" charset="-122"/>
                <a:ea typeface="Microsoft YaHei" charset="-122"/>
                <a:cs typeface="Microsoft YaHei" charset="-122"/>
                <a:hlinkClick r:id="rId3"/>
              </a:rPr>
              <a:t>https://github.com/apache/hadoop</a:t>
            </a:r>
            <a:endParaRPr lang="en-US" altLang="zh-CN" sz="1800" b="1" dirty="0" smtClean="0">
              <a:latin typeface="Microsoft YaHei" charset="-122"/>
              <a:ea typeface="Microsoft YaHei" charset="-122"/>
              <a:cs typeface="Microsoft YaHei" charset="-122"/>
            </a:endParaRPr>
          </a:p>
          <a:p>
            <a:pPr>
              <a:lnSpc>
                <a:spcPct val="150000"/>
              </a:lnSpc>
            </a:pPr>
            <a:endParaRPr kumimoji="1" lang="en-US" altLang="zh-CN" sz="1800" dirty="0" smtClean="0">
              <a:latin typeface="Microsoft YaHei" charset="-122"/>
              <a:ea typeface="Microsoft YaHei" charset="-122"/>
              <a:cs typeface="Microsoft YaHei" charset="-122"/>
            </a:endParaRPr>
          </a:p>
          <a:p>
            <a:pPr>
              <a:lnSpc>
                <a:spcPct val="150000"/>
              </a:lnSpc>
            </a:pPr>
            <a:r>
              <a:rPr lang="en-US" altLang="zh-CN" sz="1400" dirty="0" smtClean="0">
                <a:latin typeface="Microsoft YaHei" charset="-122"/>
                <a:ea typeface="Microsoft YaHei" charset="-122"/>
                <a:cs typeface="Microsoft YaHei" charset="-122"/>
              </a:rPr>
              <a:t>Hadoop</a:t>
            </a:r>
            <a:r>
              <a:rPr lang="zh-CN" altLang="en-US" sz="1400" dirty="0" smtClean="0">
                <a:latin typeface="Microsoft YaHei" charset="-122"/>
                <a:ea typeface="Microsoft YaHei" charset="-122"/>
                <a:cs typeface="Microsoft YaHei" charset="-122"/>
              </a:rPr>
              <a:t>框架包括以下四个模块：</a:t>
            </a:r>
          </a:p>
          <a:p>
            <a:pPr>
              <a:lnSpc>
                <a:spcPct val="150000"/>
              </a:lnSpc>
            </a:pPr>
            <a:r>
              <a:rPr lang="en-US" altLang="zh-CN" sz="1400" b="1" dirty="0" smtClean="0">
                <a:latin typeface="Microsoft YaHei" charset="-122"/>
                <a:ea typeface="Microsoft YaHei" charset="-122"/>
                <a:cs typeface="Microsoft YaHei" charset="-122"/>
              </a:rPr>
              <a:t>Hadoop Common</a:t>
            </a:r>
            <a:r>
              <a:rPr lang="zh-CN" altLang="en-US" sz="1400" dirty="0" smtClean="0">
                <a:latin typeface="Microsoft YaHei" charset="-122"/>
                <a:ea typeface="Microsoft YaHei" charset="-122"/>
                <a:cs typeface="Microsoft YaHei" charset="-122"/>
              </a:rPr>
              <a:t>：为其他</a:t>
            </a:r>
            <a:r>
              <a:rPr lang="en-US" altLang="zh-CN" sz="1400" dirty="0" smtClean="0">
                <a:latin typeface="Microsoft YaHei" charset="-122"/>
                <a:ea typeface="Microsoft YaHei" charset="-122"/>
                <a:cs typeface="Microsoft YaHei" charset="-122"/>
              </a:rPr>
              <a:t>Hadoop</a:t>
            </a:r>
            <a:r>
              <a:rPr lang="zh-CN" altLang="en-US" sz="1400" dirty="0" smtClean="0">
                <a:latin typeface="Microsoft YaHei" charset="-122"/>
                <a:ea typeface="Microsoft YaHei" charset="-122"/>
                <a:cs typeface="Microsoft YaHei" charset="-122"/>
              </a:rPr>
              <a:t>模块提供基础设施。</a:t>
            </a:r>
          </a:p>
          <a:p>
            <a:pPr>
              <a:lnSpc>
                <a:spcPct val="150000"/>
              </a:lnSpc>
            </a:pPr>
            <a:r>
              <a:rPr lang="en-US" altLang="zh-CN" sz="1400" b="1" dirty="0" smtClean="0">
                <a:latin typeface="Microsoft YaHei" charset="-122"/>
                <a:ea typeface="Microsoft YaHei" charset="-122"/>
                <a:cs typeface="Microsoft YaHei" charset="-122"/>
              </a:rPr>
              <a:t>Hadoop YARN</a:t>
            </a:r>
            <a:r>
              <a:rPr lang="zh-CN" altLang="en-US" sz="1400" dirty="0" smtClean="0">
                <a:latin typeface="Microsoft YaHei" charset="-122"/>
                <a:ea typeface="Microsoft YaHei" charset="-122"/>
                <a:cs typeface="Microsoft YaHei" charset="-122"/>
              </a:rPr>
              <a:t>：任务调度和资源管理的框架。</a:t>
            </a:r>
          </a:p>
          <a:p>
            <a:pPr>
              <a:lnSpc>
                <a:spcPct val="150000"/>
              </a:lnSpc>
            </a:pPr>
            <a:r>
              <a:rPr lang="en-US" altLang="zh-CN" sz="1400" b="1" dirty="0" smtClean="0">
                <a:latin typeface="Microsoft YaHei" charset="-122"/>
                <a:ea typeface="Microsoft YaHei" charset="-122"/>
                <a:cs typeface="Microsoft YaHei" charset="-122"/>
              </a:rPr>
              <a:t>Hadoop</a:t>
            </a:r>
            <a:r>
              <a:rPr lang="zh-CN" altLang="en-US" sz="1400" b="1" dirty="0" smtClean="0">
                <a:latin typeface="Microsoft YaHei" charset="-122"/>
                <a:ea typeface="Microsoft YaHei" charset="-122"/>
                <a:cs typeface="Microsoft YaHei" charset="-122"/>
              </a:rPr>
              <a:t>分布式文件系统（</a:t>
            </a:r>
            <a:r>
              <a:rPr lang="en-US" altLang="zh-CN" sz="1400" b="1" dirty="0" smtClean="0">
                <a:latin typeface="Microsoft YaHei" charset="-122"/>
                <a:ea typeface="Microsoft YaHei" charset="-122"/>
                <a:cs typeface="Microsoft YaHei" charset="-122"/>
              </a:rPr>
              <a:t>HDFS</a:t>
            </a:r>
            <a:r>
              <a:rPr lang="zh-CN" altLang="en-US" sz="1400" b="1" dirty="0" smtClean="0">
                <a:latin typeface="Microsoft YaHei" charset="-122"/>
                <a:ea typeface="Microsoft YaHei" charset="-122"/>
                <a:cs typeface="Microsoft YaHei" charset="-122"/>
              </a:rPr>
              <a:t>）</a:t>
            </a:r>
            <a:r>
              <a:rPr lang="zh-CN" altLang="en-US" sz="1400" dirty="0" smtClean="0">
                <a:latin typeface="Microsoft YaHei" charset="-122"/>
                <a:ea typeface="Microsoft YaHei" charset="-122"/>
                <a:cs typeface="Microsoft YaHei" charset="-122"/>
              </a:rPr>
              <a:t>：提供对应用程序数据的高吞吐量访问的分布式文件系统。</a:t>
            </a:r>
          </a:p>
          <a:p>
            <a:pPr>
              <a:lnSpc>
                <a:spcPct val="150000"/>
              </a:lnSpc>
            </a:pPr>
            <a:r>
              <a:rPr lang="en-US" altLang="zh-CN" sz="1400" b="1" dirty="0" smtClean="0">
                <a:latin typeface="Microsoft YaHei" charset="-122"/>
                <a:ea typeface="Microsoft YaHei" charset="-122"/>
                <a:cs typeface="Microsoft YaHei" charset="-122"/>
              </a:rPr>
              <a:t>Hadoop MapReduce</a:t>
            </a:r>
            <a:r>
              <a:rPr lang="zh-CN" altLang="en-US" sz="1400" dirty="0" smtClean="0">
                <a:latin typeface="Microsoft YaHei" charset="-122"/>
                <a:ea typeface="Microsoft YaHei" charset="-122"/>
                <a:cs typeface="Microsoft YaHei" charset="-122"/>
              </a:rPr>
              <a:t>： 基于</a:t>
            </a:r>
            <a:r>
              <a:rPr lang="en-US" altLang="zh-CN" sz="1400" dirty="0" smtClean="0">
                <a:latin typeface="Microsoft YaHei" charset="-122"/>
                <a:ea typeface="Microsoft YaHei" charset="-122"/>
                <a:cs typeface="Microsoft YaHei" charset="-122"/>
              </a:rPr>
              <a:t>YARN</a:t>
            </a:r>
            <a:r>
              <a:rPr lang="zh-CN" altLang="en-US" sz="1400" dirty="0" smtClean="0">
                <a:latin typeface="Microsoft YaHei" charset="-122"/>
                <a:ea typeface="Microsoft YaHei" charset="-122"/>
                <a:cs typeface="Microsoft YaHei" charset="-122"/>
              </a:rPr>
              <a:t>的分布式离线并行计算框架。</a:t>
            </a:r>
          </a:p>
          <a:p>
            <a:pPr>
              <a:lnSpc>
                <a:spcPct val="90000"/>
              </a:lnSpc>
            </a:pPr>
            <a:endParaRPr kumimoji="1" lang="zh-CN" altLang="en-US" sz="1800" dirty="0">
              <a:latin typeface="Microsoft YaHei" charset="-122"/>
              <a:ea typeface="Microsoft YaHei" charset="-122"/>
              <a:cs typeface="Microsoft YaHei" charset="-122"/>
            </a:endParaRPr>
          </a:p>
        </p:txBody>
      </p:sp>
      <p:grpSp>
        <p:nvGrpSpPr>
          <p:cNvPr id="14" name="组 13"/>
          <p:cNvGrpSpPr/>
          <p:nvPr/>
        </p:nvGrpSpPr>
        <p:grpSpPr>
          <a:xfrm>
            <a:off x="8040711" y="1584101"/>
            <a:ext cx="3400023" cy="2968580"/>
            <a:chOff x="7598535" y="3657600"/>
            <a:chExt cx="3400023" cy="2968580"/>
          </a:xfrm>
        </p:grpSpPr>
        <p:sp>
          <p:nvSpPr>
            <p:cNvPr id="9" name="矩形 8"/>
            <p:cNvSpPr/>
            <p:nvPr/>
          </p:nvSpPr>
          <p:spPr bwMode="ltGray">
            <a:xfrm>
              <a:off x="7750935" y="3863662"/>
              <a:ext cx="3078050" cy="59242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MapReduce</a:t>
              </a:r>
              <a:endParaRPr kumimoji="1" lang="zh-CN" altLang="en-US" dirty="0" err="1" smtClean="0"/>
            </a:p>
          </p:txBody>
        </p:sp>
        <p:sp>
          <p:nvSpPr>
            <p:cNvPr id="10" name="矩形 9"/>
            <p:cNvSpPr/>
            <p:nvPr/>
          </p:nvSpPr>
          <p:spPr bwMode="ltGray">
            <a:xfrm>
              <a:off x="7750935" y="4891825"/>
              <a:ext cx="3078050" cy="59242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HDFS</a:t>
              </a:r>
              <a:endParaRPr kumimoji="1" lang="zh-CN" altLang="en-US" dirty="0" err="1" smtClean="0"/>
            </a:p>
          </p:txBody>
        </p:sp>
        <p:sp>
          <p:nvSpPr>
            <p:cNvPr id="11" name="矩形 10"/>
            <p:cNvSpPr/>
            <p:nvPr/>
          </p:nvSpPr>
          <p:spPr bwMode="ltGray">
            <a:xfrm>
              <a:off x="7750935" y="5855594"/>
              <a:ext cx="1457459" cy="59242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YARN</a:t>
              </a:r>
              <a:endParaRPr kumimoji="1" lang="zh-CN" altLang="en-US" dirty="0" err="1" smtClean="0"/>
            </a:p>
          </p:txBody>
        </p:sp>
        <p:sp>
          <p:nvSpPr>
            <p:cNvPr id="12" name="矩形 11"/>
            <p:cNvSpPr/>
            <p:nvPr/>
          </p:nvSpPr>
          <p:spPr bwMode="ltGray">
            <a:xfrm>
              <a:off x="9371526" y="5855594"/>
              <a:ext cx="1457459" cy="59242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dirty="0" smtClean="0"/>
                <a:t>Common</a:t>
              </a:r>
              <a:endParaRPr kumimoji="1" lang="zh-CN" altLang="en-US" dirty="0" err="1" smtClean="0"/>
            </a:p>
          </p:txBody>
        </p:sp>
        <p:sp>
          <p:nvSpPr>
            <p:cNvPr id="13" name="框架 12"/>
            <p:cNvSpPr/>
            <p:nvPr/>
          </p:nvSpPr>
          <p:spPr bwMode="ltGray">
            <a:xfrm>
              <a:off x="7598535" y="3657600"/>
              <a:ext cx="3400023" cy="2968580"/>
            </a:xfrm>
            <a:prstGeom prst="frame">
              <a:avLst>
                <a:gd name="adj1" fmla="val 0"/>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solidFill>
                  <a:schemeClr val="tx1"/>
                </a:solidFill>
              </a:endParaRPr>
            </a:p>
          </p:txBody>
        </p:sp>
      </p:grpSp>
      <p:sp>
        <p:nvSpPr>
          <p:cNvPr id="15" name="矩形 14"/>
          <p:cNvSpPr/>
          <p:nvPr/>
        </p:nvSpPr>
        <p:spPr>
          <a:xfrm>
            <a:off x="3258356" y="4881091"/>
            <a:ext cx="8225310" cy="738664"/>
          </a:xfrm>
          <a:prstGeom prst="rect">
            <a:avLst/>
          </a:prstGeom>
        </p:spPr>
        <p:txBody>
          <a:bodyPr wrap="square">
            <a:spAutoFit/>
          </a:bodyPr>
          <a:lstStyle/>
          <a:p>
            <a:pPr>
              <a:lnSpc>
                <a:spcPct val="150000"/>
              </a:lnSpc>
            </a:pPr>
            <a:r>
              <a:rPr lang="zh-CN" altLang="en-US" sz="1400" b="0" i="0" dirty="0" smtClean="0">
                <a:solidFill>
                  <a:srgbClr val="2F2F2F"/>
                </a:solidFill>
                <a:effectLst/>
                <a:latin typeface="Microsoft YaHei" charset="-122"/>
                <a:ea typeface="Microsoft YaHei" charset="-122"/>
                <a:cs typeface="Microsoft YaHei" charset="-122"/>
              </a:rPr>
              <a:t>自</a:t>
            </a:r>
            <a:r>
              <a:rPr lang="en-US" altLang="zh-CN" sz="1400" b="0" i="0" dirty="0" smtClean="0">
                <a:solidFill>
                  <a:srgbClr val="2F2F2F"/>
                </a:solidFill>
                <a:effectLst/>
                <a:latin typeface="Microsoft YaHei" charset="-122"/>
                <a:ea typeface="Microsoft YaHei" charset="-122"/>
                <a:cs typeface="Microsoft YaHei" charset="-122"/>
              </a:rPr>
              <a:t>2012</a:t>
            </a:r>
            <a:r>
              <a:rPr lang="zh-CN" altLang="en-US" sz="1400" b="0" i="0" dirty="0" smtClean="0">
                <a:solidFill>
                  <a:srgbClr val="2F2F2F"/>
                </a:solidFill>
                <a:effectLst/>
                <a:latin typeface="Microsoft YaHei" charset="-122"/>
                <a:ea typeface="Microsoft YaHei" charset="-122"/>
                <a:cs typeface="Microsoft YaHei" charset="-122"/>
              </a:rPr>
              <a:t>年以来，术语“</a:t>
            </a:r>
            <a:r>
              <a:rPr lang="en-US" altLang="zh-CN" sz="1400" b="0" i="0" dirty="0" smtClean="0">
                <a:solidFill>
                  <a:srgbClr val="2F2F2F"/>
                </a:solidFill>
                <a:effectLst/>
                <a:latin typeface="Microsoft YaHei" charset="-122"/>
                <a:ea typeface="Microsoft YaHei" charset="-122"/>
                <a:cs typeface="Microsoft YaHei" charset="-122"/>
              </a:rPr>
              <a:t>Hadoop”</a:t>
            </a:r>
            <a:r>
              <a:rPr lang="zh-CN" altLang="en-US" sz="1400" b="0" i="0" dirty="0" smtClean="0">
                <a:solidFill>
                  <a:srgbClr val="2F2F2F"/>
                </a:solidFill>
                <a:effectLst/>
                <a:latin typeface="Microsoft YaHei" charset="-122"/>
                <a:ea typeface="Microsoft YaHei" charset="-122"/>
                <a:cs typeface="Microsoft YaHei" charset="-122"/>
              </a:rPr>
              <a:t>通常不仅指向上述基本模块，而且还指向可以安装在</a:t>
            </a:r>
            <a:r>
              <a:rPr lang="en-US" altLang="zh-CN" sz="1400" b="0" i="0" dirty="0" smtClean="0">
                <a:solidFill>
                  <a:srgbClr val="2F2F2F"/>
                </a:solidFill>
                <a:effectLst/>
                <a:latin typeface="Microsoft YaHei" charset="-122"/>
                <a:ea typeface="Microsoft YaHei" charset="-122"/>
                <a:cs typeface="Microsoft YaHei" charset="-122"/>
              </a:rPr>
              <a:t>Hadoop</a:t>
            </a:r>
            <a:r>
              <a:rPr lang="zh-CN" altLang="en-US" sz="1400" b="0" i="0" dirty="0" smtClean="0">
                <a:solidFill>
                  <a:srgbClr val="2F2F2F"/>
                </a:solidFill>
                <a:effectLst/>
                <a:latin typeface="Microsoft YaHei" charset="-122"/>
                <a:ea typeface="Microsoft YaHei" charset="-122"/>
                <a:cs typeface="Microsoft YaHei" charset="-122"/>
              </a:rPr>
              <a:t>之上或之外的其他软件包，例如</a:t>
            </a:r>
            <a:r>
              <a:rPr lang="en-US" altLang="zh-CN" sz="1400" b="0" i="0" dirty="0" smtClean="0">
                <a:solidFill>
                  <a:srgbClr val="2F2F2F"/>
                </a:solidFill>
                <a:effectLst/>
                <a:latin typeface="Microsoft YaHei" charset="-122"/>
                <a:ea typeface="Microsoft YaHei" charset="-122"/>
                <a:cs typeface="Microsoft YaHei" charset="-122"/>
              </a:rPr>
              <a:t>Apache Pig</a:t>
            </a:r>
            <a:r>
              <a:rPr lang="zh-CN" altLang="en-US" sz="1400" b="0" i="0" dirty="0" smtClean="0">
                <a:solidFill>
                  <a:srgbClr val="2F2F2F"/>
                </a:solidFill>
                <a:effectLst/>
                <a:latin typeface="Microsoft YaHei" charset="-122"/>
                <a:ea typeface="Microsoft YaHei" charset="-122"/>
                <a:cs typeface="Microsoft YaHei" charset="-122"/>
              </a:rPr>
              <a:t>，</a:t>
            </a:r>
            <a:r>
              <a:rPr lang="en-US" altLang="zh-CN" sz="1400" b="0" i="0" dirty="0" smtClean="0">
                <a:solidFill>
                  <a:srgbClr val="2F2F2F"/>
                </a:solidFill>
                <a:effectLst/>
                <a:latin typeface="Microsoft YaHei" charset="-122"/>
                <a:ea typeface="Microsoft YaHei" charset="-122"/>
                <a:cs typeface="Microsoft YaHei" charset="-122"/>
              </a:rPr>
              <a:t>Apache Hive</a:t>
            </a:r>
            <a:r>
              <a:rPr lang="zh-CN" altLang="en-US" sz="1400" b="0" i="0" dirty="0" smtClean="0">
                <a:solidFill>
                  <a:srgbClr val="2F2F2F"/>
                </a:solidFill>
                <a:effectLst/>
                <a:latin typeface="Microsoft YaHei" charset="-122"/>
                <a:ea typeface="Microsoft YaHei" charset="-122"/>
                <a:cs typeface="Microsoft YaHei" charset="-122"/>
              </a:rPr>
              <a:t>，</a:t>
            </a:r>
            <a:r>
              <a:rPr lang="en-US" altLang="zh-CN" sz="1400" b="0" i="0" dirty="0" smtClean="0">
                <a:solidFill>
                  <a:srgbClr val="2F2F2F"/>
                </a:solidFill>
                <a:effectLst/>
                <a:latin typeface="Microsoft YaHei" charset="-122"/>
                <a:ea typeface="Microsoft YaHei" charset="-122"/>
                <a:cs typeface="Microsoft YaHei" charset="-122"/>
              </a:rPr>
              <a:t>Apache </a:t>
            </a:r>
            <a:r>
              <a:rPr lang="en-US" altLang="zh-CN" sz="1400" b="0" i="0" dirty="0" err="1" smtClean="0">
                <a:solidFill>
                  <a:srgbClr val="2F2F2F"/>
                </a:solidFill>
                <a:effectLst/>
                <a:latin typeface="Microsoft YaHei" charset="-122"/>
                <a:ea typeface="Microsoft YaHei" charset="-122"/>
                <a:cs typeface="Microsoft YaHei" charset="-122"/>
              </a:rPr>
              <a:t>HBase</a:t>
            </a:r>
            <a:r>
              <a:rPr lang="zh-CN" altLang="en-US" sz="1400" b="0" i="0" dirty="0" smtClean="0">
                <a:solidFill>
                  <a:srgbClr val="2F2F2F"/>
                </a:solidFill>
                <a:effectLst/>
                <a:latin typeface="Microsoft YaHei" charset="-122"/>
                <a:ea typeface="Microsoft YaHei" charset="-122"/>
                <a:cs typeface="Microsoft YaHei" charset="-122"/>
              </a:rPr>
              <a:t>，</a:t>
            </a:r>
            <a:r>
              <a:rPr lang="en-US" altLang="zh-CN" sz="1400" b="0" i="0" dirty="0" smtClean="0">
                <a:solidFill>
                  <a:srgbClr val="2F2F2F"/>
                </a:solidFill>
                <a:effectLst/>
                <a:latin typeface="Microsoft YaHei" charset="-122"/>
                <a:ea typeface="Microsoft YaHei" charset="-122"/>
                <a:cs typeface="Microsoft YaHei" charset="-122"/>
              </a:rPr>
              <a:t>Apache</a:t>
            </a:r>
            <a:r>
              <a:rPr lang="zh-CN" altLang="en-US" sz="1400" b="0" i="0" dirty="0" smtClean="0">
                <a:solidFill>
                  <a:srgbClr val="2F2F2F"/>
                </a:solidFill>
                <a:effectLst/>
                <a:latin typeface="Microsoft YaHei" charset="-122"/>
                <a:ea typeface="Microsoft YaHei" charset="-122"/>
                <a:cs typeface="Microsoft YaHei" charset="-122"/>
              </a:rPr>
              <a:t>火花等</a:t>
            </a:r>
            <a:endParaRPr lang="zh-CN" altLang="en-US" sz="1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89820760"/>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5" y="1444172"/>
            <a:ext cx="10966450" cy="1170240"/>
          </a:xfrm>
          <a:prstGeom prst="rect">
            <a:avLst/>
          </a:prstGeom>
          <a:noFill/>
        </p:spPr>
        <p:txBody>
          <a:bodyPr wrap="square" lIns="0" tIns="0" rIns="0" bIns="0" rtlCol="0">
            <a:noAutofit/>
          </a:bodyPr>
          <a:lstStyle/>
          <a:p>
            <a:pPr>
              <a:lnSpc>
                <a:spcPct val="150000"/>
              </a:lnSpc>
            </a:pPr>
            <a:r>
              <a:rPr lang="zh-CN" altLang="en-US" sz="1800" b="1" dirty="0" smtClean="0">
                <a:solidFill>
                  <a:srgbClr val="4F4F4F"/>
                </a:solidFill>
                <a:latin typeface="Microsoft YaHei" charset="-122"/>
                <a:ea typeface="Microsoft YaHei" charset="-122"/>
              </a:rPr>
              <a:t>序列化协议特性</a:t>
            </a:r>
            <a:endParaRPr lang="en-US" altLang="zh-CN" sz="1800" b="1" dirty="0">
              <a:solidFill>
                <a:srgbClr val="4F4F4F"/>
              </a:solidFill>
              <a:latin typeface="Microsoft YaHei" charset="-122"/>
              <a:ea typeface="Microsoft YaHei" charset="-122"/>
            </a:endParaRPr>
          </a:p>
          <a:p>
            <a:pPr>
              <a:lnSpc>
                <a:spcPct val="150000"/>
              </a:lnSpc>
            </a:pPr>
            <a:r>
              <a:rPr lang="zh-CN" altLang="en-US" sz="1400" dirty="0" smtClean="0">
                <a:solidFill>
                  <a:schemeClr val="tx1">
                    <a:lumMod val="85000"/>
                    <a:lumOff val="15000"/>
                  </a:schemeClr>
                </a:solidFill>
                <a:latin typeface="Microsoft YaHei" charset="-122"/>
                <a:ea typeface="Microsoft YaHei" charset="-122"/>
                <a:cs typeface="Microsoft YaHei" charset="-122"/>
              </a:rPr>
              <a:t>每种序列化协议都有优点和缺点，它们在设计之初有自己独特的应用场景。在系统设计的过程中，需要考虑序列化需求的方方面面，综合对比各种序列化协议的特性，最终给出一个折中的方案。</a:t>
            </a:r>
            <a:endParaRPr lang="en-US" altLang="zh-CN" sz="1400" dirty="0">
              <a:solidFill>
                <a:schemeClr val="tx1">
                  <a:lumMod val="85000"/>
                  <a:lumOff val="15000"/>
                </a:schemeClr>
              </a:solidFill>
              <a:latin typeface="Microsoft YaHei" charset="-122"/>
              <a:ea typeface="Microsoft YaHei" charset="-122"/>
              <a:cs typeface="Microsoft YaHei" charset="-122"/>
            </a:endParaRPr>
          </a:p>
        </p:txBody>
      </p:sp>
      <p:graphicFrame>
        <p:nvGraphicFramePr>
          <p:cNvPr id="4" name="图表 3"/>
          <p:cNvGraphicFramePr/>
          <p:nvPr>
            <p:extLst>
              <p:ext uri="{D42A27DB-BD31-4B8C-83A1-F6EECF244321}">
                <p14:modId xmlns:p14="http://schemas.microsoft.com/office/powerpoint/2010/main" val="749338070"/>
              </p:ext>
            </p:extLst>
          </p:nvPr>
        </p:nvGraphicFramePr>
        <p:xfrm>
          <a:off x="437881" y="2501720"/>
          <a:ext cx="11359167" cy="3680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175943"/>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5" y="1444172"/>
            <a:ext cx="10966450" cy="564932"/>
          </a:xfrm>
          <a:prstGeom prst="rect">
            <a:avLst/>
          </a:prstGeom>
          <a:noFill/>
        </p:spPr>
        <p:txBody>
          <a:bodyPr wrap="square" lIns="0" tIns="0" rIns="0" bIns="0" rtlCol="0">
            <a:noAutofit/>
          </a:bodyPr>
          <a:lstStyle/>
          <a:p>
            <a:pPr>
              <a:lnSpc>
                <a:spcPct val="150000"/>
              </a:lnSpc>
            </a:pPr>
            <a:r>
              <a:rPr lang="zh-CN" altLang="en-US" sz="1800" b="1" dirty="0" smtClean="0">
                <a:solidFill>
                  <a:srgbClr val="4F4F4F"/>
                </a:solidFill>
                <a:latin typeface="Microsoft YaHei" charset="-122"/>
                <a:ea typeface="Microsoft YaHei" charset="-122"/>
              </a:rPr>
              <a:t>序列化和反序列化</a:t>
            </a:r>
            <a:r>
              <a:rPr lang="zh-CN" altLang="en-US" sz="1800" b="1" smtClean="0">
                <a:solidFill>
                  <a:srgbClr val="4F4F4F"/>
                </a:solidFill>
                <a:latin typeface="Microsoft YaHei" charset="-122"/>
                <a:ea typeface="Microsoft YaHei" charset="-122"/>
              </a:rPr>
              <a:t>的组件</a:t>
            </a:r>
            <a:endParaRPr lang="en-US" altLang="zh-CN" sz="1800" b="1" dirty="0">
              <a:solidFill>
                <a:srgbClr val="4F4F4F"/>
              </a:solidFill>
              <a:latin typeface="Microsoft YaHei" charset="-122"/>
              <a:ea typeface="Microsoft YaHei" charset="-122"/>
            </a:endParaRPr>
          </a:p>
        </p:txBody>
      </p:sp>
      <p:graphicFrame>
        <p:nvGraphicFramePr>
          <p:cNvPr id="4" name="图表 3"/>
          <p:cNvGraphicFramePr/>
          <p:nvPr>
            <p:extLst>
              <p:ext uri="{D42A27DB-BD31-4B8C-83A1-F6EECF244321}">
                <p14:modId xmlns:p14="http://schemas.microsoft.com/office/powerpoint/2010/main" val="948471969"/>
              </p:ext>
            </p:extLst>
          </p:nvPr>
        </p:nvGraphicFramePr>
        <p:xfrm>
          <a:off x="729042" y="1650233"/>
          <a:ext cx="10772016" cy="5289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3545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3" y="1289626"/>
            <a:ext cx="10966450" cy="564932"/>
          </a:xfrm>
          <a:prstGeom prst="rect">
            <a:avLst/>
          </a:prstGeom>
          <a:noFill/>
        </p:spPr>
        <p:txBody>
          <a:bodyPr wrap="square" lIns="0" tIns="0" rIns="0" bIns="0" rtlCol="0">
            <a:noAutofit/>
          </a:bodyPr>
          <a:lstStyle/>
          <a:p>
            <a:pPr>
              <a:lnSpc>
                <a:spcPct val="150000"/>
              </a:lnSpc>
            </a:pPr>
            <a:r>
              <a:rPr lang="zh-CN" altLang="en-US" sz="1800" b="1" dirty="0" smtClean="0">
                <a:solidFill>
                  <a:srgbClr val="4F4F4F"/>
                </a:solidFill>
                <a:latin typeface="Microsoft YaHei" charset="-122"/>
                <a:ea typeface="Microsoft YaHei" charset="-122"/>
              </a:rPr>
              <a:t>常见的序列化和反序列化协议</a:t>
            </a:r>
            <a:endParaRPr lang="en-US" altLang="zh-CN" sz="1800" b="1" dirty="0">
              <a:solidFill>
                <a:srgbClr val="4F4F4F"/>
              </a:solidFill>
              <a:latin typeface="Microsoft YaHei" charset="-122"/>
              <a:ea typeface="Microsoft YaHei" charset="-122"/>
            </a:endParaRPr>
          </a:p>
        </p:txBody>
      </p:sp>
      <p:graphicFrame>
        <p:nvGraphicFramePr>
          <p:cNvPr id="4" name="图表 3"/>
          <p:cNvGraphicFramePr/>
          <p:nvPr>
            <p:extLst>
              <p:ext uri="{D42A27DB-BD31-4B8C-83A1-F6EECF244321}">
                <p14:modId xmlns:p14="http://schemas.microsoft.com/office/powerpoint/2010/main" val="3133465"/>
              </p:ext>
            </p:extLst>
          </p:nvPr>
        </p:nvGraphicFramePr>
        <p:xfrm>
          <a:off x="1015015" y="1572092"/>
          <a:ext cx="10200067" cy="4848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472889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810900" y="1444171"/>
            <a:ext cx="528033" cy="1080088"/>
          </a:xfrm>
          <a:prstGeom prst="rect">
            <a:avLst/>
          </a:prstGeom>
          <a:noFill/>
        </p:spPr>
        <p:txBody>
          <a:bodyPr vert="eaVert" wrap="square" lIns="0" tIns="0" rIns="0" bIns="0" rtlCol="0">
            <a:noAutofit/>
          </a:bodyPr>
          <a:lstStyle/>
          <a:p>
            <a:pPr>
              <a:lnSpc>
                <a:spcPct val="150000"/>
              </a:lnSpc>
            </a:pPr>
            <a:r>
              <a:rPr lang="zh-CN" altLang="en-US" sz="1800" b="1" smtClean="0">
                <a:solidFill>
                  <a:srgbClr val="4F4F4F"/>
                </a:solidFill>
                <a:latin typeface="Microsoft YaHei" charset="-122"/>
                <a:ea typeface="Microsoft YaHei" charset="-122"/>
              </a:rPr>
              <a:t>解析</a:t>
            </a:r>
            <a:r>
              <a:rPr lang="zh-CN" altLang="en-US" sz="1800" b="1" dirty="0" smtClean="0">
                <a:solidFill>
                  <a:srgbClr val="4F4F4F"/>
                </a:solidFill>
                <a:latin typeface="Microsoft YaHei" charset="-122"/>
                <a:ea typeface="Microsoft YaHei" charset="-122"/>
              </a:rPr>
              <a:t>性能</a:t>
            </a:r>
            <a:endParaRPr lang="en-US" altLang="zh-CN" sz="1800" b="1" dirty="0">
              <a:solidFill>
                <a:srgbClr val="4F4F4F"/>
              </a:solidFill>
              <a:latin typeface="Microsoft YaHei" charset="-122"/>
              <a:ea typeface="Microsoft YaHei" charset="-122"/>
            </a:endParaRPr>
          </a:p>
        </p:txBody>
      </p:sp>
      <p:pic>
        <p:nvPicPr>
          <p:cNvPr id="3" name="图片 2"/>
          <p:cNvPicPr>
            <a:picLocks noChangeAspect="1"/>
          </p:cNvPicPr>
          <p:nvPr/>
        </p:nvPicPr>
        <p:blipFill>
          <a:blip r:embed="rId3"/>
          <a:stretch>
            <a:fillRect/>
          </a:stretch>
        </p:blipFill>
        <p:spPr>
          <a:xfrm>
            <a:off x="1674634" y="501532"/>
            <a:ext cx="9323924" cy="5654570"/>
          </a:xfrm>
          <a:prstGeom prst="rect">
            <a:avLst/>
          </a:prstGeom>
        </p:spPr>
      </p:pic>
    </p:spTree>
    <p:extLst>
      <p:ext uri="{BB962C8B-B14F-4D97-AF65-F5344CB8AC3E}">
        <p14:creationId xmlns:p14="http://schemas.microsoft.com/office/powerpoint/2010/main" val="1346763497"/>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818625" y="1572961"/>
            <a:ext cx="528033" cy="1105846"/>
          </a:xfrm>
          <a:prstGeom prst="rect">
            <a:avLst/>
          </a:prstGeom>
          <a:noFill/>
        </p:spPr>
        <p:txBody>
          <a:bodyPr vert="eaVert" wrap="square" lIns="0" tIns="0" rIns="0" bIns="0" rtlCol="0">
            <a:noAutofit/>
          </a:bodyPr>
          <a:lstStyle/>
          <a:p>
            <a:pPr>
              <a:lnSpc>
                <a:spcPct val="150000"/>
              </a:lnSpc>
            </a:pPr>
            <a:r>
              <a:rPr lang="zh-CN" altLang="en-US" sz="1800" b="1" dirty="0" smtClean="0">
                <a:solidFill>
                  <a:srgbClr val="4F4F4F"/>
                </a:solidFill>
                <a:latin typeface="Microsoft YaHei" charset="-122"/>
                <a:ea typeface="Microsoft YaHei" charset="-122"/>
              </a:rPr>
              <a:t>空间开销</a:t>
            </a:r>
            <a:endParaRPr lang="en-US" altLang="zh-CN" sz="1800" b="1" dirty="0">
              <a:solidFill>
                <a:srgbClr val="4F4F4F"/>
              </a:solidFill>
              <a:latin typeface="Microsoft YaHei" charset="-122"/>
              <a:ea typeface="Microsoft YaHei" charset="-122"/>
            </a:endParaRPr>
          </a:p>
        </p:txBody>
      </p:sp>
      <p:pic>
        <p:nvPicPr>
          <p:cNvPr id="4" name="图片 3"/>
          <p:cNvPicPr>
            <a:picLocks noChangeAspect="1"/>
          </p:cNvPicPr>
          <p:nvPr/>
        </p:nvPicPr>
        <p:blipFill>
          <a:blip r:embed="rId3"/>
          <a:stretch>
            <a:fillRect/>
          </a:stretch>
        </p:blipFill>
        <p:spPr>
          <a:xfrm>
            <a:off x="2061491" y="591683"/>
            <a:ext cx="9426463" cy="5882989"/>
          </a:xfrm>
          <a:prstGeom prst="rect">
            <a:avLst/>
          </a:prstGeom>
        </p:spPr>
      </p:pic>
    </p:spTree>
    <p:extLst>
      <p:ext uri="{BB962C8B-B14F-4D97-AF65-F5344CB8AC3E}">
        <p14:creationId xmlns:p14="http://schemas.microsoft.com/office/powerpoint/2010/main" val="341012942"/>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31825" y="591684"/>
            <a:ext cx="10966450" cy="852487"/>
          </a:xfrm>
        </p:spPr>
        <p:txBody>
          <a:bodyPr/>
          <a:lstStyle/>
          <a:p>
            <a:r>
              <a:rPr kumimoji="0" lang="zh-CN" altLang="en-US" sz="2400" dirty="0" smtClean="0">
                <a:latin typeface="Microsoft YaHei" charset="-122"/>
                <a:ea typeface="Microsoft YaHei" charset="-122"/>
                <a:cs typeface="HP Simplified" charset="0"/>
              </a:rPr>
              <a:t>序列化</a:t>
            </a:r>
            <a:endParaRPr lang="zh-CN" altLang="en-US" dirty="0">
              <a:ea typeface="Microsoft YaHei" charset="-122"/>
              <a:cs typeface="HP Simplified" charset="0"/>
            </a:endParaRPr>
          </a:p>
        </p:txBody>
      </p:sp>
      <p:sp>
        <p:nvSpPr>
          <p:cNvPr id="2" name="文本框 1"/>
          <p:cNvSpPr txBox="1"/>
          <p:nvPr/>
        </p:nvSpPr>
        <p:spPr>
          <a:xfrm>
            <a:off x="631825" y="1444171"/>
            <a:ext cx="10347358" cy="552054"/>
          </a:xfrm>
          <a:prstGeom prst="rect">
            <a:avLst/>
          </a:prstGeom>
          <a:noFill/>
        </p:spPr>
        <p:txBody>
          <a:bodyPr vert="horz" wrap="square" lIns="0" tIns="0" rIns="0" bIns="0" rtlCol="0">
            <a:noAutofit/>
          </a:bodyPr>
          <a:lstStyle/>
          <a:p>
            <a:pPr>
              <a:lnSpc>
                <a:spcPct val="150000"/>
              </a:lnSpc>
            </a:pPr>
            <a:r>
              <a:rPr lang="zh-CN" altLang="en-US" sz="1800" b="1" dirty="0" smtClean="0">
                <a:solidFill>
                  <a:srgbClr val="4F4F4F"/>
                </a:solidFill>
                <a:latin typeface="Microsoft YaHei" charset="-122"/>
                <a:ea typeface="Microsoft YaHei" charset="-122"/>
              </a:rPr>
              <a:t>最后</a:t>
            </a:r>
            <a:endParaRPr lang="en-US" altLang="zh-CN" sz="1800" b="1" dirty="0">
              <a:solidFill>
                <a:srgbClr val="4F4F4F"/>
              </a:solidFill>
              <a:latin typeface="Microsoft YaHei" charset="-122"/>
              <a:ea typeface="Microsoft YaHei" charset="-122"/>
            </a:endParaRPr>
          </a:p>
        </p:txBody>
      </p:sp>
      <p:sp>
        <p:nvSpPr>
          <p:cNvPr id="3" name="矩形 2"/>
          <p:cNvSpPr/>
          <p:nvPr/>
        </p:nvSpPr>
        <p:spPr>
          <a:xfrm>
            <a:off x="631825" y="1996225"/>
            <a:ext cx="9774305" cy="3474413"/>
          </a:xfrm>
          <a:prstGeom prst="rect">
            <a:avLst/>
          </a:prstGeom>
        </p:spPr>
        <p:txBody>
          <a:bodyPr wrap="square">
            <a:spAutoFit/>
          </a:bodyPr>
          <a:lstStyle/>
          <a:p>
            <a:pPr algn="just">
              <a:lnSpc>
                <a:spcPct val="200000"/>
              </a:lnSpc>
              <a:buFont typeface="+mj-lt"/>
              <a:buAutoNum type="arabicPeriod"/>
            </a:pP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对于公司间的系统调用，如果性能要求在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100ms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以上的服务，基于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XML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的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SOAP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协议是一个值得考虑的方案。</a:t>
            </a:r>
          </a:p>
          <a:p>
            <a:pPr algn="just">
              <a:lnSpc>
                <a:spcPct val="200000"/>
              </a:lnSpc>
              <a:buFont typeface="+mj-lt"/>
              <a:buAutoNum type="arabicPeriod"/>
            </a:pP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基于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Web browser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的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Ajax</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，以及 </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Mobile app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与服务端之间的通讯，</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JSON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协议是首选。对于性能要求不太高，或者以动态类型语言为主，或者传输数据载荷很小的的运用场景，</a:t>
            </a:r>
            <a:r>
              <a:rPr lang="en-US" altLang="zh-CN" sz="1400" b="0" i="0" dirty="0" smtClean="0">
                <a:solidFill>
                  <a:schemeClr val="tx1">
                    <a:lumMod val="75000"/>
                    <a:lumOff val="25000"/>
                  </a:schemeClr>
                </a:solidFill>
                <a:effectLst/>
                <a:latin typeface="Microsoft YaHei" charset="-122"/>
                <a:ea typeface="Microsoft YaHei" charset="-122"/>
                <a:cs typeface="Microsoft YaHei" charset="-122"/>
              </a:rPr>
              <a:t>JSON </a:t>
            </a:r>
            <a:r>
              <a:rPr lang="zh-CN" altLang="en-US" sz="1400" b="0" i="0" dirty="0" smtClean="0">
                <a:solidFill>
                  <a:schemeClr val="tx1">
                    <a:lumMod val="75000"/>
                    <a:lumOff val="25000"/>
                  </a:schemeClr>
                </a:solidFill>
                <a:effectLst/>
                <a:latin typeface="Microsoft YaHei" charset="-122"/>
                <a:ea typeface="Microsoft YaHei" charset="-122"/>
                <a:cs typeface="Microsoft YaHei" charset="-122"/>
              </a:rPr>
              <a:t>也是非常不错的选择。</a:t>
            </a:r>
            <a:endParaRPr lang="en-US" altLang="zh-CN" sz="1400" b="0" i="0" dirty="0" smtClean="0">
              <a:solidFill>
                <a:schemeClr val="tx1">
                  <a:lumMod val="75000"/>
                  <a:lumOff val="25000"/>
                </a:schemeClr>
              </a:solidFill>
              <a:effectLst/>
              <a:latin typeface="Microsoft YaHei" charset="-122"/>
              <a:ea typeface="Microsoft YaHei" charset="-122"/>
              <a:cs typeface="Microsoft YaHei" charset="-122"/>
            </a:endParaRPr>
          </a:p>
          <a:p>
            <a:pPr algn="just">
              <a:lnSpc>
                <a:spcPct val="200000"/>
              </a:lnSpc>
              <a:buFont typeface="+mj-lt"/>
              <a:buAutoNum type="arabicPeriod"/>
            </a:pPr>
            <a:r>
              <a:rPr lang="zh-CN" altLang="en-US" sz="1400" dirty="0">
                <a:solidFill>
                  <a:schemeClr val="tx1">
                    <a:lumMod val="75000"/>
                    <a:lumOff val="25000"/>
                  </a:schemeClr>
                </a:solidFill>
                <a:latin typeface="Microsoft YaHei" charset="-122"/>
                <a:ea typeface="Microsoft YaHei" charset="-122"/>
                <a:cs typeface="Microsoft YaHei" charset="-122"/>
              </a:rPr>
              <a:t>对于调试环境比较恶劣的场景，采用 </a:t>
            </a:r>
            <a:r>
              <a:rPr lang="en-US" altLang="zh-CN" sz="1400" dirty="0">
                <a:solidFill>
                  <a:schemeClr val="tx1">
                    <a:lumMod val="75000"/>
                    <a:lumOff val="25000"/>
                  </a:schemeClr>
                </a:solidFill>
                <a:latin typeface="Microsoft YaHei" charset="-122"/>
                <a:ea typeface="Microsoft YaHei" charset="-122"/>
                <a:cs typeface="Microsoft YaHei" charset="-122"/>
              </a:rPr>
              <a:t>JSON </a:t>
            </a:r>
            <a:r>
              <a:rPr lang="zh-CN" altLang="en-US" sz="1400" dirty="0">
                <a:solidFill>
                  <a:schemeClr val="tx1">
                    <a:lumMod val="75000"/>
                    <a:lumOff val="25000"/>
                  </a:schemeClr>
                </a:solidFill>
                <a:latin typeface="Microsoft YaHei" charset="-122"/>
                <a:ea typeface="Microsoft YaHei" charset="-122"/>
                <a:cs typeface="Microsoft YaHei" charset="-122"/>
              </a:rPr>
              <a:t>或 </a:t>
            </a:r>
            <a:r>
              <a:rPr lang="en-US" altLang="zh-CN" sz="1400" dirty="0">
                <a:solidFill>
                  <a:schemeClr val="tx1">
                    <a:lumMod val="75000"/>
                    <a:lumOff val="25000"/>
                  </a:schemeClr>
                </a:solidFill>
                <a:latin typeface="Microsoft YaHei" charset="-122"/>
                <a:ea typeface="Microsoft YaHei" charset="-122"/>
                <a:cs typeface="Microsoft YaHei" charset="-122"/>
              </a:rPr>
              <a:t>XML </a:t>
            </a:r>
            <a:r>
              <a:rPr lang="zh-CN" altLang="en-US" sz="1400" dirty="0">
                <a:solidFill>
                  <a:schemeClr val="tx1">
                    <a:lumMod val="75000"/>
                    <a:lumOff val="25000"/>
                  </a:schemeClr>
                </a:solidFill>
                <a:latin typeface="Microsoft YaHei" charset="-122"/>
                <a:ea typeface="Microsoft YaHei" charset="-122"/>
                <a:cs typeface="Microsoft YaHei" charset="-122"/>
              </a:rPr>
              <a:t>能够极大的提高调试效率，降低系统开发成本。</a:t>
            </a:r>
          </a:p>
          <a:p>
            <a:pPr algn="just">
              <a:lnSpc>
                <a:spcPct val="200000"/>
              </a:lnSpc>
              <a:buFont typeface="+mj-lt"/>
              <a:buAutoNum type="arabicPeriod"/>
            </a:pPr>
            <a:r>
              <a:rPr lang="zh-CN" altLang="en-US" sz="1400" dirty="0">
                <a:solidFill>
                  <a:schemeClr val="tx1">
                    <a:lumMod val="75000"/>
                    <a:lumOff val="25000"/>
                  </a:schemeClr>
                </a:solidFill>
                <a:latin typeface="Microsoft YaHei" charset="-122"/>
                <a:ea typeface="Microsoft YaHei" charset="-122"/>
                <a:cs typeface="Microsoft YaHei" charset="-122"/>
              </a:rPr>
              <a:t>当对性能和简洁性有极高要求的场景，</a:t>
            </a:r>
            <a:r>
              <a:rPr lang="en-US" altLang="zh-CN" sz="1400" dirty="0" err="1">
                <a:solidFill>
                  <a:schemeClr val="tx1">
                    <a:lumMod val="75000"/>
                    <a:lumOff val="25000"/>
                  </a:schemeClr>
                </a:solidFill>
                <a:latin typeface="Microsoft YaHei" charset="-122"/>
                <a:ea typeface="Microsoft YaHei" charset="-122"/>
                <a:cs typeface="Microsoft YaHei" charset="-122"/>
              </a:rPr>
              <a:t>Protobuf</a:t>
            </a:r>
            <a:r>
              <a:rPr lang="zh-CN" altLang="en-US" sz="1400" dirty="0">
                <a:solidFill>
                  <a:schemeClr val="tx1">
                    <a:lumMod val="75000"/>
                    <a:lumOff val="25000"/>
                  </a:schemeClr>
                </a:solidFill>
                <a:latin typeface="Microsoft YaHei" charset="-122"/>
                <a:ea typeface="Microsoft YaHei" charset="-122"/>
                <a:cs typeface="Microsoft YaHei" charset="-122"/>
              </a:rPr>
              <a:t>，</a:t>
            </a:r>
            <a:r>
              <a:rPr lang="en-US" altLang="zh-CN" sz="1400" dirty="0" smtClean="0">
                <a:solidFill>
                  <a:schemeClr val="tx1">
                    <a:lumMod val="75000"/>
                    <a:lumOff val="25000"/>
                  </a:schemeClr>
                </a:solidFill>
                <a:latin typeface="Microsoft YaHei" charset="-122"/>
                <a:ea typeface="Microsoft YaHei" charset="-122"/>
                <a:cs typeface="Microsoft YaHei" charset="-122"/>
              </a:rPr>
              <a:t>Thrift</a:t>
            </a:r>
            <a:r>
              <a:rPr lang="zh-CN" altLang="en-US" sz="1400" dirty="0" smtClean="0">
                <a:solidFill>
                  <a:schemeClr val="tx1">
                    <a:lumMod val="75000"/>
                    <a:lumOff val="25000"/>
                  </a:schemeClr>
                </a:solidFill>
                <a:latin typeface="Microsoft YaHei" charset="-122"/>
                <a:ea typeface="Microsoft YaHei" charset="-122"/>
                <a:cs typeface="Microsoft YaHei" charset="-122"/>
              </a:rPr>
              <a:t>等都可以。</a:t>
            </a:r>
            <a:endParaRPr lang="en-US" altLang="zh-CN" sz="1400" dirty="0" smtClean="0">
              <a:solidFill>
                <a:schemeClr val="tx1">
                  <a:lumMod val="75000"/>
                  <a:lumOff val="25000"/>
                </a:schemeClr>
              </a:solidFill>
              <a:latin typeface="Microsoft YaHei" charset="-122"/>
              <a:ea typeface="Microsoft YaHei" charset="-122"/>
              <a:cs typeface="Microsoft YaHei" charset="-122"/>
            </a:endParaRPr>
          </a:p>
          <a:p>
            <a:pPr algn="just">
              <a:lnSpc>
                <a:spcPct val="200000"/>
              </a:lnSpc>
              <a:buFont typeface="+mj-lt"/>
              <a:buAutoNum type="arabicPeriod"/>
            </a:pPr>
            <a:r>
              <a:rPr lang="zh-CN" altLang="en-US" sz="1400" dirty="0">
                <a:solidFill>
                  <a:schemeClr val="tx1">
                    <a:lumMod val="75000"/>
                    <a:lumOff val="25000"/>
                  </a:schemeClr>
                </a:solidFill>
                <a:latin typeface="Microsoft YaHei" charset="-122"/>
                <a:ea typeface="Microsoft YaHei" charset="-122"/>
                <a:cs typeface="Microsoft YaHei" charset="-122"/>
              </a:rPr>
              <a:t>对于持久层非 </a:t>
            </a:r>
            <a:r>
              <a:rPr lang="en-US" altLang="zh-CN" sz="1400" dirty="0">
                <a:solidFill>
                  <a:schemeClr val="tx1">
                    <a:lumMod val="75000"/>
                    <a:lumOff val="25000"/>
                  </a:schemeClr>
                </a:solidFill>
                <a:latin typeface="Microsoft YaHei" charset="-122"/>
                <a:ea typeface="Microsoft YaHei" charset="-122"/>
                <a:cs typeface="Microsoft YaHei" charset="-122"/>
              </a:rPr>
              <a:t>Hadoop </a:t>
            </a:r>
            <a:r>
              <a:rPr lang="zh-CN" altLang="en-US" sz="1400" dirty="0">
                <a:solidFill>
                  <a:schemeClr val="tx1">
                    <a:lumMod val="75000"/>
                    <a:lumOff val="25000"/>
                  </a:schemeClr>
                </a:solidFill>
                <a:latin typeface="Microsoft YaHei" charset="-122"/>
                <a:ea typeface="Microsoft YaHei" charset="-122"/>
                <a:cs typeface="Microsoft YaHei" charset="-122"/>
              </a:rPr>
              <a:t>项目，以静态类型语言为主的应用场景，</a:t>
            </a:r>
            <a:r>
              <a:rPr lang="en-US" altLang="zh-CN" sz="1400" dirty="0" err="1">
                <a:solidFill>
                  <a:schemeClr val="tx1">
                    <a:lumMod val="75000"/>
                    <a:lumOff val="25000"/>
                  </a:schemeClr>
                </a:solidFill>
                <a:latin typeface="Microsoft YaHei" charset="-122"/>
                <a:ea typeface="Microsoft YaHei" charset="-122"/>
                <a:cs typeface="Microsoft YaHei" charset="-122"/>
              </a:rPr>
              <a:t>Protobuf</a:t>
            </a:r>
            <a:r>
              <a:rPr lang="en-US" altLang="zh-CN" sz="1400" dirty="0">
                <a:solidFill>
                  <a:schemeClr val="tx1">
                    <a:lumMod val="75000"/>
                    <a:lumOff val="25000"/>
                  </a:schemeClr>
                </a:solidFill>
                <a:latin typeface="Microsoft YaHei" charset="-122"/>
                <a:ea typeface="Microsoft YaHei" charset="-122"/>
                <a:cs typeface="Microsoft YaHei" charset="-122"/>
              </a:rPr>
              <a:t> </a:t>
            </a:r>
            <a:r>
              <a:rPr lang="zh-CN" altLang="en-US" sz="1400" dirty="0">
                <a:solidFill>
                  <a:schemeClr val="tx1">
                    <a:lumMod val="75000"/>
                    <a:lumOff val="25000"/>
                  </a:schemeClr>
                </a:solidFill>
                <a:latin typeface="Microsoft YaHei" charset="-122"/>
                <a:ea typeface="Microsoft YaHei" charset="-122"/>
                <a:cs typeface="Microsoft YaHei" charset="-122"/>
              </a:rPr>
              <a:t>会更符合静态类型语言工程师的开发习惯。</a:t>
            </a:r>
          </a:p>
          <a:p>
            <a:pPr algn="just">
              <a:lnSpc>
                <a:spcPct val="200000"/>
              </a:lnSpc>
              <a:buFont typeface="+mj-lt"/>
              <a:buAutoNum type="arabicPeriod"/>
            </a:pPr>
            <a:r>
              <a:rPr lang="zh-CN" altLang="en-US" sz="1400" dirty="0">
                <a:solidFill>
                  <a:schemeClr val="tx1">
                    <a:lumMod val="75000"/>
                    <a:lumOff val="25000"/>
                  </a:schemeClr>
                </a:solidFill>
                <a:latin typeface="Microsoft YaHei" charset="-122"/>
                <a:ea typeface="Microsoft YaHei" charset="-122"/>
                <a:cs typeface="Microsoft YaHei" charset="-122"/>
              </a:rPr>
              <a:t>如果序列化之后需要支持不同的传输层协议，或者需要跨防火墙访问的高性能场景，</a:t>
            </a:r>
            <a:r>
              <a:rPr lang="en-US" altLang="zh-CN" sz="1400" dirty="0" err="1">
                <a:solidFill>
                  <a:schemeClr val="tx1">
                    <a:lumMod val="75000"/>
                    <a:lumOff val="25000"/>
                  </a:schemeClr>
                </a:solidFill>
                <a:latin typeface="Microsoft YaHei" charset="-122"/>
                <a:ea typeface="Microsoft YaHei" charset="-122"/>
                <a:cs typeface="Microsoft YaHei" charset="-122"/>
              </a:rPr>
              <a:t>Protobuf</a:t>
            </a:r>
            <a:r>
              <a:rPr lang="en-US" altLang="zh-CN" sz="1400" dirty="0">
                <a:solidFill>
                  <a:schemeClr val="tx1">
                    <a:lumMod val="75000"/>
                    <a:lumOff val="25000"/>
                  </a:schemeClr>
                </a:solidFill>
                <a:latin typeface="Microsoft YaHei" charset="-122"/>
                <a:ea typeface="Microsoft YaHei" charset="-122"/>
                <a:cs typeface="Microsoft YaHei" charset="-122"/>
              </a:rPr>
              <a:t> </a:t>
            </a:r>
            <a:r>
              <a:rPr lang="zh-CN" altLang="en-US" sz="1400" dirty="0">
                <a:solidFill>
                  <a:schemeClr val="tx1">
                    <a:lumMod val="75000"/>
                    <a:lumOff val="25000"/>
                  </a:schemeClr>
                </a:solidFill>
                <a:latin typeface="Microsoft YaHei" charset="-122"/>
                <a:ea typeface="Microsoft YaHei" charset="-122"/>
                <a:cs typeface="Microsoft YaHei" charset="-122"/>
              </a:rPr>
              <a:t>可以优先考虑。</a:t>
            </a:r>
          </a:p>
          <a:p>
            <a:pPr algn="just">
              <a:lnSpc>
                <a:spcPct val="200000"/>
              </a:lnSpc>
              <a:buFont typeface="+mj-lt"/>
              <a:buAutoNum type="arabicPeriod"/>
            </a:pPr>
            <a:endParaRPr lang="zh-CN" altLang="en-US" sz="1400" b="0" i="0" dirty="0">
              <a:solidFill>
                <a:schemeClr val="tx1">
                  <a:lumMod val="75000"/>
                  <a:lumOff val="25000"/>
                </a:schemeClr>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59671541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90113" name="Object 34" hidden="1"/>
          <p:cNvGraphicFramePr>
            <a:graphicFrameLocks noChangeAspect="1"/>
          </p:cNvGraphicFramePr>
          <p:nvPr>
            <p:custDataLst>
              <p:tags r:id="rId2"/>
            </p:custDataLst>
          </p:nvPr>
        </p:nvGraphicFramePr>
        <p:xfrm>
          <a:off x="7938" y="3175"/>
          <a:ext cx="1587" cy="1588"/>
        </p:xfrm>
        <a:graphic>
          <a:graphicData uri="http://schemas.openxmlformats.org/presentationml/2006/ole">
            <mc:AlternateContent xmlns:mc="http://schemas.openxmlformats.org/markup-compatibility/2006">
              <mc:Choice xmlns:v="urn:schemas-microsoft-com:vml" Requires="v">
                <p:oleObj spid="_x0000_s90417" name="think-cell Slide" r:id="rId5" imgW="38100" imgH="38100" progId="TCLayout.ActiveDocument.1">
                  <p:embed/>
                </p:oleObj>
              </mc:Choice>
              <mc:Fallback>
                <p:oleObj name="think-cell Slide" r:id="rId5" imgW="38100" imgH="38100" progId="TCLayout.ActiveDocument.1">
                  <p:embed/>
                  <p:pic>
                    <p:nvPicPr>
                      <p:cNvPr id="0" name="Object 3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317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14" name="Title 1"/>
          <p:cNvSpPr>
            <a:spLocks noGrp="1" noChangeArrowheads="1"/>
          </p:cNvSpPr>
          <p:nvPr>
            <p:ph type="title"/>
          </p:nvPr>
        </p:nvSpPr>
        <p:spPr>
          <a:xfrm>
            <a:off x="5324971" y="3013502"/>
            <a:ext cx="1538883" cy="830997"/>
          </a:xfrm>
        </p:spPr>
        <p:txBody>
          <a:bodyPr wrap="none">
            <a:spAutoFit/>
          </a:bodyPr>
          <a:lstStyle/>
          <a:p>
            <a:pPr eaLnBrk="1" hangingPunct="1"/>
            <a:r>
              <a:rPr kumimoji="0" lang="en-US" altLang="en-US" sz="6000">
                <a:latin typeface="HP Simplified" charset="0"/>
                <a:ea typeface="汉仪中黑简" charset="0"/>
              </a:rPr>
              <a:t>谢谢</a:t>
            </a:r>
            <a:endParaRPr kumimoji="0" lang="zh-CN" altLang="en-US" sz="6000" dirty="0">
              <a:latin typeface="HP Simplified" charset="0"/>
              <a:ea typeface="汉仪中黑简" charset="0"/>
            </a:endParaRPr>
          </a:p>
        </p:txBody>
      </p:sp>
      <p:sp>
        <p:nvSpPr>
          <p:cNvPr id="90115" name="Slide Number Placeholder 3"/>
          <p:cNvSpPr>
            <a:spLocks noGrp="1"/>
          </p:cNvSpPr>
          <p:nvPr>
            <p:ph type="sldNum" sz="quarter" idx="4294967295"/>
          </p:nvPr>
        </p:nvSpPr>
        <p:spPr bwMode="auto">
          <a:xfrm>
            <a:off x="11655425" y="6430963"/>
            <a:ext cx="533400" cy="231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900">
                <a:solidFill>
                  <a:schemeClr val="tx1"/>
                </a:solidFill>
                <a:latin typeface="Metric Regular" charset="0"/>
                <a:ea typeface="宋体" charset="-122"/>
              </a:defRPr>
            </a:lvl1pPr>
            <a:lvl2pPr marL="742950" indent="-285750">
              <a:defRPr kumimoji="1" sz="1900">
                <a:solidFill>
                  <a:schemeClr val="tx1"/>
                </a:solidFill>
                <a:latin typeface="Metric Regular" charset="0"/>
                <a:ea typeface="宋体" charset="-122"/>
              </a:defRPr>
            </a:lvl2pPr>
            <a:lvl3pPr marL="1143000" indent="-228600">
              <a:defRPr kumimoji="1" sz="1900">
                <a:solidFill>
                  <a:schemeClr val="tx1"/>
                </a:solidFill>
                <a:latin typeface="Metric Regular" charset="0"/>
                <a:ea typeface="宋体" charset="-122"/>
              </a:defRPr>
            </a:lvl3pPr>
            <a:lvl4pPr marL="1600200" indent="-228600">
              <a:defRPr kumimoji="1" sz="1900">
                <a:solidFill>
                  <a:schemeClr val="tx1"/>
                </a:solidFill>
                <a:latin typeface="Metric Regular" charset="0"/>
                <a:ea typeface="宋体" charset="-122"/>
              </a:defRPr>
            </a:lvl4pPr>
            <a:lvl5pPr marL="2057400" indent="-228600">
              <a:defRPr kumimoji="1" sz="1900">
                <a:solidFill>
                  <a:schemeClr val="tx1"/>
                </a:solidFill>
                <a:latin typeface="Metric Regular" charset="0"/>
                <a:ea typeface="宋体" charset="-122"/>
              </a:defRPr>
            </a:lvl5pPr>
            <a:lvl6pPr marL="2514600" indent="-228600" defTabSz="912813" eaLnBrk="0" fontAlgn="base" hangingPunct="0">
              <a:spcBef>
                <a:spcPct val="0"/>
              </a:spcBef>
              <a:spcAft>
                <a:spcPct val="0"/>
              </a:spcAft>
              <a:defRPr kumimoji="1" sz="1900">
                <a:solidFill>
                  <a:schemeClr val="tx1"/>
                </a:solidFill>
                <a:latin typeface="Metric Regular" charset="0"/>
                <a:ea typeface="宋体" charset="-122"/>
              </a:defRPr>
            </a:lvl6pPr>
            <a:lvl7pPr marL="2971800" indent="-228600" defTabSz="912813" eaLnBrk="0" fontAlgn="base" hangingPunct="0">
              <a:spcBef>
                <a:spcPct val="0"/>
              </a:spcBef>
              <a:spcAft>
                <a:spcPct val="0"/>
              </a:spcAft>
              <a:defRPr kumimoji="1" sz="1900">
                <a:solidFill>
                  <a:schemeClr val="tx1"/>
                </a:solidFill>
                <a:latin typeface="Metric Regular" charset="0"/>
                <a:ea typeface="宋体" charset="-122"/>
              </a:defRPr>
            </a:lvl7pPr>
            <a:lvl8pPr marL="3429000" indent="-228600" defTabSz="912813" eaLnBrk="0" fontAlgn="base" hangingPunct="0">
              <a:spcBef>
                <a:spcPct val="0"/>
              </a:spcBef>
              <a:spcAft>
                <a:spcPct val="0"/>
              </a:spcAft>
              <a:defRPr kumimoji="1" sz="1900">
                <a:solidFill>
                  <a:schemeClr val="tx1"/>
                </a:solidFill>
                <a:latin typeface="Metric Regular" charset="0"/>
                <a:ea typeface="宋体" charset="-122"/>
              </a:defRPr>
            </a:lvl8pPr>
            <a:lvl9pPr marL="3886200" indent="-228600" defTabSz="912813" eaLnBrk="0" fontAlgn="base" hangingPunct="0">
              <a:spcBef>
                <a:spcPct val="0"/>
              </a:spcBef>
              <a:spcAft>
                <a:spcPct val="0"/>
              </a:spcAft>
              <a:defRPr kumimoji="1" sz="1900">
                <a:solidFill>
                  <a:schemeClr val="tx1"/>
                </a:solidFill>
                <a:latin typeface="Metric Regular" charset="0"/>
                <a:ea typeface="宋体" charset="-122"/>
              </a:defRPr>
            </a:lvl9pPr>
          </a:lstStyle>
          <a:p>
            <a:pPr eaLnBrk="1" hangingPunct="1"/>
            <a:fld id="{E8452B79-881E-384A-97CE-86B806D9FA98}" type="slidenum">
              <a:rPr kumimoji="0" lang="en-US" altLang="zh-CN">
                <a:solidFill>
                  <a:srgbClr val="A8B2B2"/>
                </a:solidFill>
                <a:latin typeface="HP Simplified" charset="0"/>
                <a:ea typeface="汉仪中黑简" charset="0"/>
              </a:rPr>
              <a:pPr eaLnBrk="1" hangingPunct="1"/>
              <a:t>56</a:t>
            </a:fld>
            <a:endParaRPr kumimoji="0" lang="zh-CN" altLang="zh-CN">
              <a:solidFill>
                <a:srgbClr val="A8B2B2"/>
              </a:solidFill>
              <a:latin typeface="HP Simplified" charset="0"/>
              <a:ea typeface="汉仪中黑简" charset="0"/>
            </a:endParaRPr>
          </a:p>
        </p:txBody>
      </p:sp>
      <p:sp>
        <p:nvSpPr>
          <p:cNvPr id="90116" name="文本框 1"/>
          <p:cNvSpPr txBox="1">
            <a:spLocks noChangeArrowheads="1"/>
          </p:cNvSpPr>
          <p:nvPr/>
        </p:nvSpPr>
        <p:spPr bwMode="auto">
          <a:xfrm>
            <a:off x="2524125" y="28209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endParaRPr lang="zh-CN" altLang="en-US"/>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05308" y="1584102"/>
            <a:ext cx="10998558" cy="708338"/>
          </a:xfrm>
          <a:prstGeom prst="rect">
            <a:avLst/>
          </a:prstGeom>
          <a:noFill/>
        </p:spPr>
        <p:txBody>
          <a:bodyPr wrap="square" lIns="0" tIns="0" rIns="0" bIns="0" rtlCol="0">
            <a:noAutofit/>
          </a:bodyPr>
          <a:lstStyle/>
          <a:p>
            <a:pPr>
              <a:lnSpc>
                <a:spcPct val="150000"/>
              </a:lnSpc>
            </a:pPr>
            <a:r>
              <a:rPr lang="en-US" altLang="zh-CN" sz="1800" b="1" dirty="0" smtClean="0">
                <a:latin typeface="Microsoft YaHei" charset="-122"/>
                <a:ea typeface="Microsoft YaHei" charset="-122"/>
                <a:cs typeface="Microsoft YaHei" charset="-122"/>
              </a:rPr>
              <a:t>HDFS</a:t>
            </a:r>
            <a:r>
              <a:rPr lang="zh-CN" altLang="en-US" sz="1800" b="1" dirty="0" smtClean="0">
                <a:latin typeface="Microsoft YaHei" charset="-122"/>
                <a:ea typeface="Microsoft YaHei" charset="-122"/>
                <a:cs typeface="Microsoft YaHei" charset="-122"/>
              </a:rPr>
              <a:t> 架构</a:t>
            </a:r>
            <a:endParaRPr kumimoji="1" lang="zh-CN" altLang="en-US" sz="18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alphaModFix/>
          </a:blip>
          <a:stretch>
            <a:fillRect/>
          </a:stretch>
        </p:blipFill>
        <p:spPr>
          <a:xfrm>
            <a:off x="2118576" y="1311446"/>
            <a:ext cx="8003655" cy="487465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07" y="553992"/>
            <a:ext cx="2923505" cy="757454"/>
          </a:xfrm>
          <a:prstGeom prst="rect">
            <a:avLst/>
          </a:prstGeom>
        </p:spPr>
      </p:pic>
    </p:spTree>
    <p:extLst>
      <p:ext uri="{BB962C8B-B14F-4D97-AF65-F5344CB8AC3E}">
        <p14:creationId xmlns:p14="http://schemas.microsoft.com/office/powerpoint/2010/main" val="36765269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93" y="550016"/>
            <a:ext cx="1625405" cy="338626"/>
          </a:xfrm>
          <a:prstGeom prst="rect">
            <a:avLst/>
          </a:prstGeom>
        </p:spPr>
      </p:pic>
      <p:sp>
        <p:nvSpPr>
          <p:cNvPr id="13" name="文本框 12"/>
          <p:cNvSpPr txBox="1"/>
          <p:nvPr/>
        </p:nvSpPr>
        <p:spPr>
          <a:xfrm>
            <a:off x="901521" y="1378039"/>
            <a:ext cx="914400" cy="914400"/>
          </a:xfrm>
          <a:prstGeom prst="rect">
            <a:avLst/>
          </a:prstGeom>
          <a:noFill/>
        </p:spPr>
        <p:txBody>
          <a:bodyPr wrap="none" lIns="0" tIns="0" rIns="0" bIns="0" rtlCol="0">
            <a:noAutofit/>
          </a:bodyPr>
          <a:lstStyle/>
          <a:p>
            <a:pPr>
              <a:lnSpc>
                <a:spcPct val="90000"/>
              </a:lnSpc>
            </a:pPr>
            <a:endParaRPr kumimoji="1"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815" y="1378039"/>
            <a:ext cx="6751249" cy="5248141"/>
          </a:xfrm>
          <a:prstGeom prst="rect">
            <a:avLst/>
          </a:prstGeom>
        </p:spPr>
      </p:pic>
      <p:sp>
        <p:nvSpPr>
          <p:cNvPr id="15" name="文本框 14"/>
          <p:cNvSpPr txBox="1"/>
          <p:nvPr/>
        </p:nvSpPr>
        <p:spPr>
          <a:xfrm>
            <a:off x="601193" y="1378039"/>
            <a:ext cx="6289004" cy="3400023"/>
          </a:xfrm>
          <a:prstGeom prst="rect">
            <a:avLst/>
          </a:prstGeom>
          <a:noFill/>
        </p:spPr>
        <p:txBody>
          <a:bodyPr wrap="square" lIns="0" tIns="0" rIns="0" bIns="0" rtlCol="0">
            <a:noAutofit/>
          </a:bodyPr>
          <a:lstStyle/>
          <a:p>
            <a:pPr>
              <a:lnSpc>
                <a:spcPct val="150000"/>
              </a:lnSpc>
            </a:pPr>
            <a:r>
              <a:rPr lang="en-US" altLang="zh-CN" sz="1600" b="1" dirty="0" err="1" smtClean="0">
                <a:latin typeface="Microsoft YaHei" charset="-122"/>
                <a:ea typeface="Microsoft YaHei" charset="-122"/>
                <a:cs typeface="Microsoft YaHei" charset="-122"/>
              </a:rPr>
              <a:t>Dubbo</a:t>
            </a:r>
            <a:r>
              <a:rPr lang="zh-CN" altLang="en-US" sz="1600" b="1" dirty="0" smtClean="0">
                <a:latin typeface="Microsoft YaHei" charset="-122"/>
                <a:ea typeface="Microsoft YaHei" charset="-122"/>
                <a:cs typeface="Microsoft YaHei" charset="-122"/>
              </a:rPr>
              <a:t> </a:t>
            </a:r>
            <a:endParaRPr lang="en-US" altLang="zh-CN" sz="1600" b="1" dirty="0" smtClean="0">
              <a:latin typeface="Microsoft YaHei" charset="-122"/>
              <a:ea typeface="Microsoft YaHei" charset="-122"/>
              <a:cs typeface="Microsoft YaHei" charset="-122"/>
            </a:endParaRPr>
          </a:p>
          <a:p>
            <a:pPr>
              <a:lnSpc>
                <a:spcPct val="150000"/>
              </a:lnSpc>
            </a:pPr>
            <a:r>
              <a:rPr lang="en-US" altLang="zh-CN" sz="1600" b="1" dirty="0" smtClean="0">
                <a:latin typeface="Microsoft YaHei" charset="-122"/>
                <a:ea typeface="Microsoft YaHei" charset="-122"/>
                <a:cs typeface="Microsoft YaHei" charset="-122"/>
                <a:hlinkClick r:id="rId4"/>
              </a:rPr>
              <a:t>https://github.com/apache/incubator-dubbo</a:t>
            </a:r>
            <a:endParaRPr lang="en-US" altLang="zh-CN" sz="1600" b="1" dirty="0" smtClean="0">
              <a:latin typeface="Microsoft YaHei" charset="-122"/>
              <a:ea typeface="Microsoft YaHei" charset="-122"/>
              <a:cs typeface="Microsoft YaHei" charset="-122"/>
            </a:endParaRPr>
          </a:p>
          <a:p>
            <a:pPr marL="285750" indent="-285750">
              <a:lnSpc>
                <a:spcPct val="150000"/>
              </a:lnSpc>
              <a:buFont typeface="Arial" charset="0"/>
              <a:buChar char="•"/>
            </a:pP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面向接口代理的高性能 </a:t>
            </a:r>
            <a:r>
              <a:rPr lang="en-US" altLang="zh-CN" sz="1600" dirty="0" smtClean="0">
                <a:latin typeface="Microsoft YaHei" charset="-122"/>
                <a:ea typeface="Microsoft YaHei" charset="-122"/>
                <a:cs typeface="Microsoft YaHei" charset="-122"/>
              </a:rPr>
              <a:t>RPC</a:t>
            </a:r>
            <a:r>
              <a:rPr lang="zh-CN" altLang="en-US" sz="1600" dirty="0" smtClean="0">
                <a:latin typeface="Microsoft YaHei" charset="-122"/>
                <a:ea typeface="Microsoft YaHei" charset="-122"/>
                <a:cs typeface="Microsoft YaHei" charset="-122"/>
              </a:rPr>
              <a:t> 调用</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服务自动注册与发现</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运行期流量调度</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只能负载均衡</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高度可扩展能力</a:t>
            </a:r>
            <a:endParaRPr lang="en-US" altLang="zh-CN" sz="1600" dirty="0" smtClean="0">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latin typeface="Microsoft YaHei" charset="-122"/>
                <a:ea typeface="Microsoft YaHei" charset="-122"/>
                <a:cs typeface="Microsoft YaHei" charset="-122"/>
              </a:rPr>
              <a:t>可视化的服务治理与运维</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7843723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93" y="550016"/>
            <a:ext cx="1625405" cy="338626"/>
          </a:xfrm>
          <a:prstGeom prst="rect">
            <a:avLst/>
          </a:prstGeom>
        </p:spPr>
      </p:pic>
      <p:graphicFrame>
        <p:nvGraphicFramePr>
          <p:cNvPr id="5" name="图表 4"/>
          <p:cNvGraphicFramePr/>
          <p:nvPr>
            <p:extLst>
              <p:ext uri="{D42A27DB-BD31-4B8C-83A1-F6EECF244321}">
                <p14:modId xmlns:p14="http://schemas.microsoft.com/office/powerpoint/2010/main" val="1836475737"/>
              </p:ext>
            </p:extLst>
          </p:nvPr>
        </p:nvGraphicFramePr>
        <p:xfrm>
          <a:off x="901521" y="1661371"/>
          <a:ext cx="4700789" cy="3309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表 5"/>
          <p:cNvGraphicFramePr/>
          <p:nvPr>
            <p:extLst>
              <p:ext uri="{D42A27DB-BD31-4B8C-83A1-F6EECF244321}">
                <p14:modId xmlns:p14="http://schemas.microsoft.com/office/powerpoint/2010/main" val="1077490169"/>
              </p:ext>
            </p:extLst>
          </p:nvPr>
        </p:nvGraphicFramePr>
        <p:xfrm>
          <a:off x="6239992" y="1661372"/>
          <a:ext cx="4700789" cy="33098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 name="组 1"/>
          <p:cNvGrpSpPr/>
          <p:nvPr/>
        </p:nvGrpSpPr>
        <p:grpSpPr>
          <a:xfrm>
            <a:off x="7518573" y="2324824"/>
            <a:ext cx="1954684" cy="1984951"/>
            <a:chOff x="7518573" y="2324824"/>
            <a:chExt cx="1954684" cy="1984951"/>
          </a:xfrm>
        </p:grpSpPr>
        <p:sp>
          <p:nvSpPr>
            <p:cNvPr id="10" name="左右箭头 9"/>
            <p:cNvSpPr/>
            <p:nvPr/>
          </p:nvSpPr>
          <p:spPr bwMode="ltGray">
            <a:xfrm>
              <a:off x="7701922" y="2910624"/>
              <a:ext cx="1519351" cy="180305"/>
            </a:xfrm>
            <a:prstGeom prst="leftRightArrow">
              <a:avLst/>
            </a:prstGeom>
            <a:solidFill>
              <a:schemeClr val="accent4">
                <a:lumMod val="75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1" name="左右箭头 10"/>
            <p:cNvSpPr/>
            <p:nvPr/>
          </p:nvSpPr>
          <p:spPr bwMode="ltGray">
            <a:xfrm rot="4307620">
              <a:off x="7848958" y="3243875"/>
              <a:ext cx="1984951" cy="146849"/>
            </a:xfrm>
            <a:prstGeom prst="leftRightArrow">
              <a:avLst/>
            </a:prstGeom>
            <a:solidFill>
              <a:schemeClr val="accent3">
                <a:lumMod val="60000"/>
                <a:lumOff val="40000"/>
              </a:schemeClr>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sp>
          <p:nvSpPr>
            <p:cNvPr id="12" name="左右箭头 11"/>
            <p:cNvSpPr/>
            <p:nvPr/>
          </p:nvSpPr>
          <p:spPr bwMode="ltGray">
            <a:xfrm rot="19191007">
              <a:off x="7518573" y="3703951"/>
              <a:ext cx="1954684" cy="145632"/>
            </a:xfrm>
            <a:prstGeom prst="leftRightArrow">
              <a:avLst/>
            </a:prstGeom>
            <a:solidFill>
              <a:schemeClr val="bg1">
                <a:lumMod val="5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kumimoji="1" lang="zh-CN" altLang="en-US" dirty="0" err="1" smtClean="0"/>
            </a:p>
          </p:txBody>
        </p:sp>
      </p:grpSp>
      <p:sp>
        <p:nvSpPr>
          <p:cNvPr id="13" name="文本框 12"/>
          <p:cNvSpPr txBox="1"/>
          <p:nvPr/>
        </p:nvSpPr>
        <p:spPr>
          <a:xfrm>
            <a:off x="901521" y="1378039"/>
            <a:ext cx="914400" cy="914400"/>
          </a:xfrm>
          <a:prstGeom prst="rect">
            <a:avLst/>
          </a:prstGeom>
          <a:noFill/>
        </p:spPr>
        <p:txBody>
          <a:bodyPr wrap="none" lIns="0" tIns="0" rIns="0" bIns="0" rtlCol="0">
            <a:noAutofit/>
          </a:bodyPr>
          <a:lstStyle/>
          <a:p>
            <a:pPr>
              <a:lnSpc>
                <a:spcPct val="90000"/>
              </a:lnSpc>
            </a:pPr>
            <a:endParaRPr kumimoji="1" lang="zh-CN" altLang="en-US" dirty="0"/>
          </a:p>
        </p:txBody>
      </p:sp>
      <p:sp>
        <p:nvSpPr>
          <p:cNvPr id="3" name="文本框 2"/>
          <p:cNvSpPr txBox="1"/>
          <p:nvPr/>
        </p:nvSpPr>
        <p:spPr>
          <a:xfrm>
            <a:off x="1725768" y="5201965"/>
            <a:ext cx="2917465" cy="263149"/>
          </a:xfrm>
          <a:prstGeom prst="rect">
            <a:avLst/>
          </a:prstGeom>
          <a:noFill/>
        </p:spPr>
        <p:txBody>
          <a:bodyPr wrap="none" lIns="0" tIns="0" rIns="0" bIns="0" rtlCol="0">
            <a:spAutoFit/>
          </a:bodyPr>
          <a:lstStyle/>
          <a:p>
            <a:pPr>
              <a:lnSpc>
                <a:spcPct val="90000"/>
              </a:lnSpc>
            </a:pPr>
            <a:r>
              <a:rPr kumimoji="1" lang="en-US" altLang="zh-CN" dirty="0" err="1" smtClean="0"/>
              <a:t>Dubbo</a:t>
            </a:r>
            <a:r>
              <a:rPr kumimoji="1" lang="zh-CN" altLang="en-US" dirty="0" smtClean="0"/>
              <a:t> 治理下的微服务系统</a:t>
            </a:r>
            <a:endParaRPr kumimoji="1" lang="zh-CN" altLang="en-US" dirty="0"/>
          </a:p>
        </p:txBody>
      </p:sp>
      <p:sp>
        <p:nvSpPr>
          <p:cNvPr id="14" name="文本框 13"/>
          <p:cNvSpPr txBox="1"/>
          <p:nvPr/>
        </p:nvSpPr>
        <p:spPr>
          <a:xfrm>
            <a:off x="7623151" y="5201965"/>
            <a:ext cx="2436564" cy="263149"/>
          </a:xfrm>
          <a:prstGeom prst="rect">
            <a:avLst/>
          </a:prstGeom>
          <a:noFill/>
        </p:spPr>
        <p:txBody>
          <a:bodyPr wrap="none" lIns="0" tIns="0" rIns="0" bIns="0" rtlCol="0">
            <a:spAutoFit/>
          </a:bodyPr>
          <a:lstStyle/>
          <a:p>
            <a:pPr>
              <a:lnSpc>
                <a:spcPct val="90000"/>
              </a:lnSpc>
            </a:pPr>
            <a:r>
              <a:rPr kumimoji="1" lang="zh-CN" altLang="en-US" smtClean="0"/>
              <a:t>未被治理过的服务集群</a:t>
            </a:r>
            <a:endParaRPr kumimoji="1" lang="zh-CN" altLang="en-US" dirty="0"/>
          </a:p>
        </p:txBody>
      </p:sp>
    </p:spTree>
    <p:extLst>
      <p:ext uri="{BB962C8B-B14F-4D97-AF65-F5344CB8AC3E}">
        <p14:creationId xmlns:p14="http://schemas.microsoft.com/office/powerpoint/2010/main" val="92520719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37" y="528034"/>
            <a:ext cx="1316031" cy="850005"/>
          </a:xfrm>
          <a:prstGeom prst="rect">
            <a:avLst/>
          </a:prstGeom>
        </p:spPr>
      </p:pic>
      <p:sp>
        <p:nvSpPr>
          <p:cNvPr id="8" name="文本框 7"/>
          <p:cNvSpPr txBox="1"/>
          <p:nvPr/>
        </p:nvSpPr>
        <p:spPr>
          <a:xfrm>
            <a:off x="695459" y="1506828"/>
            <a:ext cx="10367493" cy="3578130"/>
          </a:xfrm>
          <a:prstGeom prst="rect">
            <a:avLst/>
          </a:prstGeom>
          <a:noFill/>
        </p:spPr>
        <p:txBody>
          <a:bodyPr wrap="square" lIns="0" tIns="0" rIns="0" bIns="0" rtlCol="0">
            <a:noAutofit/>
          </a:bodyPr>
          <a:lstStyle/>
          <a:p>
            <a:pPr>
              <a:lnSpc>
                <a:spcPct val="150000"/>
              </a:lnSpc>
            </a:pPr>
            <a:r>
              <a:rPr kumimoji="1" lang="en-US" altLang="zh-CN" sz="1800" b="1" dirty="0" err="1" smtClean="0">
                <a:solidFill>
                  <a:schemeClr val="tx1">
                    <a:lumMod val="75000"/>
                    <a:lumOff val="25000"/>
                  </a:schemeClr>
                </a:solidFill>
                <a:latin typeface="Microsoft YaHei" charset="-122"/>
                <a:ea typeface="Microsoft YaHei" charset="-122"/>
                <a:cs typeface="Microsoft YaHei" charset="-122"/>
              </a:rPr>
              <a:t>Motan</a:t>
            </a:r>
            <a:r>
              <a:rPr kumimoji="1" lang="zh-CN" altLang="en-US" sz="1800" b="1" dirty="0" smtClean="0">
                <a:solidFill>
                  <a:schemeClr val="tx1">
                    <a:lumMod val="75000"/>
                    <a:lumOff val="25000"/>
                  </a:schemeClr>
                </a:solidFill>
                <a:latin typeface="Microsoft YaHei" charset="-122"/>
                <a:ea typeface="Microsoft YaHei" charset="-122"/>
                <a:cs typeface="Microsoft YaHei" charset="-122"/>
              </a:rPr>
              <a:t> </a:t>
            </a:r>
            <a:endParaRPr kumimoji="1" lang="en-US" altLang="zh-CN" sz="1800" b="1" dirty="0" smtClean="0">
              <a:solidFill>
                <a:schemeClr val="tx1">
                  <a:lumMod val="75000"/>
                  <a:lumOff val="25000"/>
                </a:schemeClr>
              </a:solidFill>
              <a:latin typeface="Microsoft YaHei" charset="-122"/>
              <a:ea typeface="Microsoft YaHei" charset="-122"/>
              <a:cs typeface="Microsoft YaHei" charset="-122"/>
            </a:endParaRPr>
          </a:p>
          <a:p>
            <a:pPr>
              <a:lnSpc>
                <a:spcPct val="150000"/>
              </a:lnSpc>
            </a:pPr>
            <a:r>
              <a:rPr lang="en-US" altLang="zh-CN" sz="1800" b="1" dirty="0" smtClean="0">
                <a:solidFill>
                  <a:schemeClr val="tx1">
                    <a:lumMod val="75000"/>
                    <a:lumOff val="25000"/>
                  </a:schemeClr>
                </a:solidFill>
                <a:latin typeface="Microsoft YaHei" charset="-122"/>
                <a:ea typeface="Microsoft YaHei" charset="-122"/>
                <a:cs typeface="Microsoft YaHei" charset="-122"/>
                <a:hlinkClick r:id="rId3"/>
              </a:rPr>
              <a:t>https://github.com/weibocom/motan</a:t>
            </a:r>
            <a:endParaRPr lang="en-US" altLang="zh-CN" sz="1800" b="1" dirty="0" smtClean="0">
              <a:solidFill>
                <a:schemeClr val="tx1">
                  <a:lumMod val="75000"/>
                  <a:lumOff val="25000"/>
                </a:schemeClr>
              </a:solidFill>
              <a:latin typeface="Microsoft YaHei" charset="-122"/>
              <a:ea typeface="Microsoft YaHei" charset="-122"/>
              <a:cs typeface="Microsoft YaHei" charset="-122"/>
            </a:endParaRPr>
          </a:p>
          <a:p>
            <a:pPr marL="285750" indent="-285750">
              <a:lnSpc>
                <a:spcPct val="150000"/>
              </a:lnSpc>
              <a:buFont typeface="Arial" charset="0"/>
              <a:buChar char="•"/>
            </a:pPr>
            <a:endParaRPr lang="en-US" altLang="zh-CN" sz="1600" dirty="0" smtClean="0">
              <a:solidFill>
                <a:schemeClr val="tx1">
                  <a:lumMod val="95000"/>
                  <a:lumOff val="5000"/>
                </a:schemeClr>
              </a:solidFill>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600" dirty="0" smtClean="0">
                <a:solidFill>
                  <a:schemeClr val="tx1">
                    <a:lumMod val="95000"/>
                    <a:lumOff val="5000"/>
                  </a:schemeClr>
                </a:solidFill>
                <a:latin typeface="Microsoft YaHei" charset="-122"/>
                <a:ea typeface="Microsoft YaHei" charset="-122"/>
                <a:cs typeface="Microsoft YaHei" charset="-122"/>
              </a:rPr>
              <a:t>支持通过</a:t>
            </a:r>
            <a:r>
              <a:rPr lang="en-US" altLang="zh-CN" sz="1600" dirty="0" smtClean="0">
                <a:solidFill>
                  <a:schemeClr val="tx1">
                    <a:lumMod val="95000"/>
                    <a:lumOff val="5000"/>
                  </a:schemeClr>
                </a:solidFill>
                <a:latin typeface="Microsoft YaHei" charset="-122"/>
                <a:ea typeface="Microsoft YaHei" charset="-122"/>
                <a:cs typeface="Microsoft YaHei" charset="-122"/>
              </a:rPr>
              <a:t>spring</a:t>
            </a:r>
            <a:r>
              <a:rPr lang="zh-CN" altLang="en-US" sz="1600" dirty="0" smtClean="0">
                <a:solidFill>
                  <a:schemeClr val="tx1">
                    <a:lumMod val="95000"/>
                    <a:lumOff val="5000"/>
                  </a:schemeClr>
                </a:solidFill>
                <a:latin typeface="Microsoft YaHei" charset="-122"/>
                <a:ea typeface="Microsoft YaHei" charset="-122"/>
                <a:cs typeface="Microsoft YaHei" charset="-122"/>
              </a:rPr>
              <a:t>配置方式集成，无需额外编写代码即可为服务提供分布式调用能力。</a:t>
            </a:r>
          </a:p>
          <a:p>
            <a:pPr marL="285750" indent="-285750">
              <a:lnSpc>
                <a:spcPct val="150000"/>
              </a:lnSpc>
              <a:buFont typeface="Arial" charset="0"/>
              <a:buChar char="•"/>
            </a:pPr>
            <a:r>
              <a:rPr lang="zh-CN" altLang="en-US" sz="1600" dirty="0" smtClean="0">
                <a:solidFill>
                  <a:schemeClr val="tx1">
                    <a:lumMod val="95000"/>
                    <a:lumOff val="5000"/>
                  </a:schemeClr>
                </a:solidFill>
                <a:latin typeface="Microsoft YaHei" charset="-122"/>
                <a:ea typeface="Microsoft YaHei" charset="-122"/>
                <a:cs typeface="Microsoft YaHei" charset="-122"/>
              </a:rPr>
              <a:t>支持集成</a:t>
            </a:r>
            <a:r>
              <a:rPr lang="en-US" altLang="zh-CN" sz="1600" dirty="0" smtClean="0">
                <a:solidFill>
                  <a:schemeClr val="tx1">
                    <a:lumMod val="95000"/>
                    <a:lumOff val="5000"/>
                  </a:schemeClr>
                </a:solidFill>
                <a:latin typeface="Microsoft YaHei" charset="-122"/>
                <a:ea typeface="Microsoft YaHei" charset="-122"/>
                <a:cs typeface="Microsoft YaHei" charset="-122"/>
              </a:rPr>
              <a:t>consul</a:t>
            </a:r>
            <a:r>
              <a:rPr lang="zh-CN" altLang="en-US" sz="1600" dirty="0" smtClean="0">
                <a:solidFill>
                  <a:schemeClr val="tx1">
                    <a:lumMod val="95000"/>
                    <a:lumOff val="5000"/>
                  </a:schemeClr>
                </a:solidFill>
                <a:latin typeface="Microsoft YaHei" charset="-122"/>
                <a:ea typeface="Microsoft YaHei" charset="-122"/>
                <a:cs typeface="Microsoft YaHei" charset="-122"/>
              </a:rPr>
              <a:t>、</a:t>
            </a:r>
            <a:r>
              <a:rPr lang="en-US" altLang="zh-CN" sz="1600" dirty="0" smtClean="0">
                <a:solidFill>
                  <a:schemeClr val="tx1">
                    <a:lumMod val="95000"/>
                    <a:lumOff val="5000"/>
                  </a:schemeClr>
                </a:solidFill>
                <a:latin typeface="Microsoft YaHei" charset="-122"/>
                <a:ea typeface="Microsoft YaHei" charset="-122"/>
                <a:cs typeface="Microsoft YaHei" charset="-122"/>
              </a:rPr>
              <a:t>zookeeper</a:t>
            </a:r>
            <a:r>
              <a:rPr lang="zh-CN" altLang="en-US" sz="1600" dirty="0" smtClean="0">
                <a:solidFill>
                  <a:schemeClr val="tx1">
                    <a:lumMod val="95000"/>
                    <a:lumOff val="5000"/>
                  </a:schemeClr>
                </a:solidFill>
                <a:latin typeface="Microsoft YaHei" charset="-122"/>
                <a:ea typeface="Microsoft YaHei" charset="-122"/>
                <a:cs typeface="Microsoft YaHei" charset="-122"/>
              </a:rPr>
              <a:t>等配置服务组件，提供集群环境的服务发现及治理能力。</a:t>
            </a:r>
          </a:p>
          <a:p>
            <a:pPr marL="285750" indent="-285750">
              <a:lnSpc>
                <a:spcPct val="150000"/>
              </a:lnSpc>
              <a:buFont typeface="Arial" charset="0"/>
              <a:buChar char="•"/>
            </a:pPr>
            <a:r>
              <a:rPr lang="zh-CN" altLang="en-US" sz="1600" dirty="0" smtClean="0">
                <a:solidFill>
                  <a:schemeClr val="tx1">
                    <a:lumMod val="95000"/>
                    <a:lumOff val="5000"/>
                  </a:schemeClr>
                </a:solidFill>
                <a:latin typeface="Microsoft YaHei" charset="-122"/>
                <a:ea typeface="Microsoft YaHei" charset="-122"/>
                <a:cs typeface="Microsoft YaHei" charset="-122"/>
              </a:rPr>
              <a:t>支持动态自定义负载均衡、跨机房流量调整等高级服务调度能力。</a:t>
            </a:r>
          </a:p>
          <a:p>
            <a:pPr marL="285750" indent="-285750">
              <a:lnSpc>
                <a:spcPct val="150000"/>
              </a:lnSpc>
              <a:buFont typeface="Arial" charset="0"/>
              <a:buChar char="•"/>
            </a:pPr>
            <a:r>
              <a:rPr lang="zh-CN" altLang="en-US" sz="1600" dirty="0" smtClean="0">
                <a:solidFill>
                  <a:schemeClr val="tx1">
                    <a:lumMod val="95000"/>
                    <a:lumOff val="5000"/>
                  </a:schemeClr>
                </a:solidFill>
                <a:latin typeface="Microsoft YaHei" charset="-122"/>
                <a:ea typeface="Microsoft YaHei" charset="-122"/>
                <a:cs typeface="Microsoft YaHei" charset="-122"/>
              </a:rPr>
              <a:t>基于高并发、高负载场景进行优化，保障生产环境下</a:t>
            </a:r>
            <a:r>
              <a:rPr lang="en-US" altLang="zh-CN" sz="1600" dirty="0" smtClean="0">
                <a:solidFill>
                  <a:schemeClr val="tx1">
                    <a:lumMod val="95000"/>
                    <a:lumOff val="5000"/>
                  </a:schemeClr>
                </a:solidFill>
                <a:latin typeface="Microsoft YaHei" charset="-122"/>
                <a:ea typeface="Microsoft YaHei" charset="-122"/>
                <a:cs typeface="Microsoft YaHei" charset="-122"/>
              </a:rPr>
              <a:t>RPC</a:t>
            </a:r>
            <a:r>
              <a:rPr lang="zh-CN" altLang="en-US" sz="1600" dirty="0" smtClean="0">
                <a:solidFill>
                  <a:schemeClr val="tx1">
                    <a:lumMod val="95000"/>
                    <a:lumOff val="5000"/>
                  </a:schemeClr>
                </a:solidFill>
                <a:latin typeface="Microsoft YaHei" charset="-122"/>
                <a:ea typeface="Microsoft YaHei" charset="-122"/>
                <a:cs typeface="Microsoft YaHei" charset="-122"/>
              </a:rPr>
              <a:t>服务高可用。</a:t>
            </a:r>
          </a:p>
          <a:p>
            <a:pPr>
              <a:lnSpc>
                <a:spcPct val="90000"/>
              </a:lnSpc>
            </a:pPr>
            <a:r>
              <a:rPr lang="zh-CN" altLang="en-US" dirty="0"/>
              <a:t/>
            </a:r>
            <a:br>
              <a:rPr lang="zh-CN" altLang="en-US" dirty="0"/>
            </a:br>
            <a:endParaRPr kumimoji="1" lang="zh-CN" altLang="en-US" dirty="0"/>
          </a:p>
        </p:txBody>
      </p:sp>
      <p:pic>
        <p:nvPicPr>
          <p:cNvPr id="45" name="图片 44"/>
          <p:cNvPicPr>
            <a:picLocks noChangeAspect="1"/>
          </p:cNvPicPr>
          <p:nvPr/>
        </p:nvPicPr>
        <p:blipFill>
          <a:blip r:embed="rId4"/>
          <a:stretch>
            <a:fillRect/>
          </a:stretch>
        </p:blipFill>
        <p:spPr>
          <a:xfrm>
            <a:off x="3522372" y="4211341"/>
            <a:ext cx="5549900" cy="2133600"/>
          </a:xfrm>
          <a:prstGeom prst="rect">
            <a:avLst/>
          </a:prstGeom>
        </p:spPr>
      </p:pic>
    </p:spTree>
    <p:extLst>
      <p:ext uri="{BB962C8B-B14F-4D97-AF65-F5344CB8AC3E}">
        <p14:creationId xmlns:p14="http://schemas.microsoft.com/office/powerpoint/2010/main" val="2144839930"/>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HPE_Standard_Metric_16x9_v2">
  <a:themeElements>
    <a:clrScheme name="Custom 29">
      <a:dk1>
        <a:sysClr val="windowText" lastClr="000000"/>
      </a:dk1>
      <a:lt1>
        <a:sysClr val="window" lastClr="FFFFFF"/>
      </a:lt1>
      <a:dk2>
        <a:srgbClr val="425563"/>
      </a:dk2>
      <a:lt2>
        <a:srgbClr val="C6C9CA"/>
      </a:lt2>
      <a:accent1>
        <a:srgbClr val="425563"/>
      </a:accent1>
      <a:accent2>
        <a:srgbClr val="00B388"/>
      </a:accent2>
      <a:accent3>
        <a:srgbClr val="FF8D6D"/>
      </a:accent3>
      <a:accent4>
        <a:srgbClr val="5B4767"/>
      </a:accent4>
      <a:accent5>
        <a:srgbClr val="617D78"/>
      </a:accent5>
      <a:accent6>
        <a:srgbClr val="C6C9CA"/>
      </a:accent6>
      <a:hlink>
        <a:srgbClr val="617D78"/>
      </a:hlink>
      <a:folHlink>
        <a:srgbClr val="878787"/>
      </a:folHlink>
    </a:clrScheme>
    <a:fontScheme name="HPE">
      <a:majorFont>
        <a:latin typeface="Metric Bold"/>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Metric Regular"/>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2.xml><?xml version="1.0" encoding="utf-8"?>
<a:theme xmlns:a="http://schemas.openxmlformats.org/drawingml/2006/main" name="7_HPE_Standard_Metric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HPE">
      <a:majorFont>
        <a:latin typeface="Metric Bold"/>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Metric Regular"/>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3.xml><?xml version="1.0" encoding="utf-8"?>
<a:theme xmlns:a="http://schemas.openxmlformats.org/drawingml/2006/main" name="Office Theme">
  <a:themeElements>
    <a:clrScheme name="HP">
      <a:dk1>
        <a:sysClr val="windowText" lastClr="000000"/>
      </a:dk1>
      <a:lt1>
        <a:sysClr val="window" lastClr="FFFFFF"/>
      </a:lt1>
      <a:dk2>
        <a:srgbClr val="535455"/>
      </a:dk2>
      <a:lt2>
        <a:srgbClr val="E5E8E8"/>
      </a:lt2>
      <a:accent1>
        <a:srgbClr val="0096D6"/>
      </a:accent1>
      <a:accent2>
        <a:srgbClr val="822980"/>
      </a:accent2>
      <a:accent3>
        <a:srgbClr val="87898B"/>
      </a:accent3>
      <a:accent4>
        <a:srgbClr val="99D5EF"/>
      </a:accent4>
      <a:accent5>
        <a:srgbClr val="C094BF"/>
      </a:accent5>
      <a:accent6>
        <a:srgbClr val="B9B8BB"/>
      </a:accent6>
      <a:hlink>
        <a:srgbClr val="0096D6"/>
      </a:hlink>
      <a:folHlink>
        <a:srgbClr val="87898B"/>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err="1" smtClean="0"/>
        </a:defPPr>
      </a:lstStyle>
    </a:txDef>
  </a:objectDefaults>
  <a:extraClrSchemeLst/>
  <a:custClrLst>
    <a:custClr name="65% HP blue">
      <a:srgbClr val="59BBE4"/>
    </a:custClr>
    <a:custClr name="15% HP blue">
      <a:srgbClr val="D9EFF9"/>
    </a:custClr>
    <a:custClr name="Green">
      <a:srgbClr val="008B2C"/>
    </a:custClr>
    <a:custClr name="75% Green">
      <a:srgbClr val="40A85F"/>
    </a:custClr>
    <a:custClr name="50% Green">
      <a:srgbClr val="7FC594"/>
    </a:custClr>
    <a:custClr name="25% Green">
      <a:srgbClr val="BFE2CA"/>
    </a:custClr>
    <a:custClr name="Orange">
      <a:srgbClr val="F05332"/>
    </a:custClr>
    <a:custClr name="75% Orange">
      <a:srgbClr val="F47E65"/>
    </a:custClr>
    <a:custClr name="50% Orange">
      <a:srgbClr val="F7A998"/>
    </a:custClr>
    <a:custClr name="25% Orange">
      <a:srgbClr val="FBD4C0"/>
    </a:custClr>
  </a:custClrLst>
</a:theme>
</file>

<file path=ppt/theme/theme4.xml><?xml version="1.0" encoding="utf-8"?>
<a:theme xmlns:a="http://schemas.openxmlformats.org/drawingml/2006/main" name="Office Theme">
  <a:themeElements>
    <a:clrScheme name="HP">
      <a:dk1>
        <a:sysClr val="windowText" lastClr="000000"/>
      </a:dk1>
      <a:lt1>
        <a:sysClr val="window" lastClr="FFFFFF"/>
      </a:lt1>
      <a:dk2>
        <a:srgbClr val="535455"/>
      </a:dk2>
      <a:lt2>
        <a:srgbClr val="E5E8E8"/>
      </a:lt2>
      <a:accent1>
        <a:srgbClr val="0096D6"/>
      </a:accent1>
      <a:accent2>
        <a:srgbClr val="822980"/>
      </a:accent2>
      <a:accent3>
        <a:srgbClr val="87898B"/>
      </a:accent3>
      <a:accent4>
        <a:srgbClr val="99D5EF"/>
      </a:accent4>
      <a:accent5>
        <a:srgbClr val="C094BF"/>
      </a:accent5>
      <a:accent6>
        <a:srgbClr val="B9B8BB"/>
      </a:accent6>
      <a:hlink>
        <a:srgbClr val="0096D6"/>
      </a:hlink>
      <a:folHlink>
        <a:srgbClr val="87898B"/>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err="1" smtClean="0"/>
        </a:defPPr>
      </a:lstStyle>
    </a:txDef>
  </a:objectDefaults>
  <a:extraClrSchemeLst/>
  <a:custClrLst>
    <a:custClr name="65% HP blue">
      <a:srgbClr val="59BBE4"/>
    </a:custClr>
    <a:custClr name="15% HP blue">
      <a:srgbClr val="D9EFF9"/>
    </a:custClr>
    <a:custClr name="Green">
      <a:srgbClr val="008B2C"/>
    </a:custClr>
    <a:custClr name="75% Green">
      <a:srgbClr val="40A85F"/>
    </a:custClr>
    <a:custClr name="50% Green">
      <a:srgbClr val="7FC594"/>
    </a:custClr>
    <a:custClr name="25% Green">
      <a:srgbClr val="BFE2CA"/>
    </a:custClr>
    <a:custClr name="Orange">
      <a:srgbClr val="F05332"/>
    </a:custClr>
    <a:custClr name="75% Orange">
      <a:srgbClr val="F47E65"/>
    </a:custClr>
    <a:custClr name="50% Orange">
      <a:srgbClr val="F7A998"/>
    </a:custClr>
    <a:custClr name="25% Orange">
      <a:srgbClr val="FBD4C0"/>
    </a:custClr>
  </a:custClrLst>
</a:theme>
</file>

<file path=ppt/theme/themeOverride1.xml><?xml version="1.0" encoding="utf-8"?>
<a:themeOverride xmlns:a="http://schemas.openxmlformats.org/drawingml/2006/main">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8ECC96C0E4BC48AF4F099E0CE18302" ma:contentTypeVersion="1" ma:contentTypeDescription="Create a new document." ma:contentTypeScope="" ma:versionID="122955005f89001378a60e857f054811">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8641355-2DDD-4391-B1EB-00612E7BBBDE}">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sharepoint/v3"/>
    <ds:schemaRef ds:uri="http://www.w3.org/XML/1998/namespace"/>
    <ds:schemaRef ds:uri="http://purl.org/dc/elements/1.1/"/>
  </ds:schemaRefs>
</ds:datastoreItem>
</file>

<file path=customXml/itemProps2.xml><?xml version="1.0" encoding="utf-8"?>
<ds:datastoreItem xmlns:ds="http://schemas.openxmlformats.org/officeDocument/2006/customXml" ds:itemID="{C16B8CC0-5FDF-4962-8A4E-7DB3506F58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42469</TotalTime>
  <Words>4995</Words>
  <Application>Microsoft Macintosh PowerPoint</Application>
  <PresentationFormat>自定义</PresentationFormat>
  <Paragraphs>577</Paragraphs>
  <Slides>56</Slides>
  <Notes>29</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56</vt:i4>
      </vt:variant>
    </vt:vector>
  </HeadingPairs>
  <TitlesOfParts>
    <vt:vector size="72" baseType="lpstr">
      <vt:lpstr>Consolas</vt:lpstr>
      <vt:lpstr>HP Simplified</vt:lpstr>
      <vt:lpstr>inherit</vt:lpstr>
      <vt:lpstr>Lucida Console</vt:lpstr>
      <vt:lpstr>Metric Bold</vt:lpstr>
      <vt:lpstr>Metric Regular</vt:lpstr>
      <vt:lpstr>Microsoft YaHei</vt:lpstr>
      <vt:lpstr>open sans</vt:lpstr>
      <vt:lpstr>Wingdings</vt:lpstr>
      <vt:lpstr>汉仪中黑简</vt:lpstr>
      <vt:lpstr>黑体</vt:lpstr>
      <vt:lpstr>宋体</vt:lpstr>
      <vt:lpstr>Arial</vt:lpstr>
      <vt:lpstr>6_HPE_Standard_Metric_16x9_v2</vt:lpstr>
      <vt:lpstr>7_HPE_Standard_Metric_16x9_v2</vt:lpstr>
      <vt:lpstr>think-cell Slide</vt:lpstr>
      <vt:lpstr>GRPC介绍与实践（上） 普惠互联科技有限公司 文雯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RPC 介绍</vt:lpstr>
      <vt:lpstr>什么是RPC？ </vt:lpstr>
      <vt:lpstr>什么是RPC</vt:lpstr>
      <vt:lpstr>什么是RPC</vt:lpstr>
      <vt:lpstr>什么是RPC</vt:lpstr>
      <vt:lpstr>什么是RPC</vt:lpstr>
      <vt:lpstr>RPC技术发展历程</vt:lpstr>
      <vt:lpstr>RPC技术发展历程</vt:lpstr>
      <vt:lpstr>业界主流 RPC 框架</vt:lpstr>
      <vt:lpstr>业界主流 RPC 框架</vt:lpstr>
      <vt:lpstr>业界 RPC 框架</vt:lpstr>
      <vt:lpstr>RPC 框架性能比较</vt:lpstr>
      <vt:lpstr>性能比较</vt:lpstr>
      <vt:lpstr>性能比较</vt:lpstr>
      <vt:lpstr>性能比较</vt:lpstr>
      <vt:lpstr>性能比较</vt:lpstr>
      <vt:lpstr>RPC 核心技术点</vt:lpstr>
      <vt:lpstr>RPC 架构</vt:lpstr>
      <vt:lpstr>RPC 架构</vt:lpstr>
      <vt:lpstr>RPC 架构</vt:lpstr>
      <vt:lpstr>动态代理</vt:lpstr>
      <vt:lpstr>动态代理</vt:lpstr>
      <vt:lpstr>动态代理</vt:lpstr>
      <vt:lpstr>动态代理</vt:lpstr>
      <vt:lpstr>动态代理</vt:lpstr>
      <vt:lpstr>动态代理</vt:lpstr>
      <vt:lpstr>动态代理</vt:lpstr>
      <vt:lpstr>服务调用</vt:lpstr>
      <vt:lpstr>服务调用</vt:lpstr>
      <vt:lpstr>服务调用</vt:lpstr>
      <vt:lpstr>服务调用</vt:lpstr>
      <vt:lpstr>服务调用</vt:lpstr>
      <vt:lpstr>服务调用的一些误区和典型问题</vt:lpstr>
      <vt:lpstr>服务调用的一些误区和典型问题</vt:lpstr>
      <vt:lpstr>服务调用的一些误区和典型问题</vt:lpstr>
      <vt:lpstr>序列化</vt:lpstr>
      <vt:lpstr>序列化</vt:lpstr>
      <vt:lpstr>序列化</vt:lpstr>
      <vt:lpstr>序列化</vt:lpstr>
      <vt:lpstr>序列化</vt:lpstr>
      <vt:lpstr>序列化</vt:lpstr>
      <vt:lpstr>序列化</vt:lpstr>
      <vt:lpstr>序列化</vt:lpstr>
      <vt:lpstr>序列化</vt:lpstr>
      <vt:lpstr>谢谢</vt:lpstr>
    </vt:vector>
  </TitlesOfParts>
  <Company>HP</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 Today presentation notes to speaker</dc:title>
  <dc:creator>Delphine Feyeux-Lancon</dc:creator>
  <cp:lastModifiedBy>wen wen</cp:lastModifiedBy>
  <cp:revision>1677</cp:revision>
  <cp:lastPrinted>2018-07-30T04:21:23Z</cp:lastPrinted>
  <dcterms:created xsi:type="dcterms:W3CDTF">2014-09-23T16:01:49Z</dcterms:created>
  <dcterms:modified xsi:type="dcterms:W3CDTF">2018-12-18T02:57:46Z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2839718</vt:lpwstr>
  </property>
  <property fmtid="{D5CDD505-2E9C-101B-9397-08002B2CF9AE}" pid="3" name="NXPowerLiteSettings">
    <vt:lpwstr>F900050004A000</vt:lpwstr>
  </property>
  <property fmtid="{D5CDD505-2E9C-101B-9397-08002B2CF9AE}" pid="4" name="NXPowerLiteVersion">
    <vt:lpwstr>D6.0.7</vt:lpwstr>
  </property>
</Properties>
</file>